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504031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82" y="77"/>
      </p:cViewPr>
      <p:guideLst>
        <p:guide orient="horz" pos="158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D1D11-ABEA-417D-B2E9-CA2CFA8519B9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19088" y="685800"/>
            <a:ext cx="6219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82E43-3BEF-47A3-A722-9A72F96E1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087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82E43-3BEF-47A3-A722-9A72F96E1F6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37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82E43-3BEF-47A3-A722-9A72F96E1F6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247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82E43-3BEF-47A3-A722-9A72F96E1F6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889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82E43-3BEF-47A3-A722-9A72F96E1F6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90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82E43-3BEF-47A3-A722-9A72F96E1F6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36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65764"/>
            <a:ext cx="7772400" cy="10804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856177"/>
            <a:ext cx="6400800" cy="1288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2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96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48177"/>
            <a:ext cx="2057400" cy="316069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77"/>
            <a:ext cx="6019800" cy="316069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75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24885"/>
            <a:ext cx="6858000" cy="1754776"/>
          </a:xfrm>
        </p:spPr>
        <p:txBody>
          <a:bodyPr anchor="b"/>
          <a:lstStyle>
            <a:lvl1pPr algn="ctr">
              <a:defRPr sz="441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647331"/>
            <a:ext cx="6858000" cy="1216909"/>
          </a:xfrm>
        </p:spPr>
        <p:txBody>
          <a:bodyPr/>
          <a:lstStyle>
            <a:lvl1pPr marL="0" indent="0" algn="ctr">
              <a:buNone/>
              <a:defRPr sz="1764"/>
            </a:lvl1pPr>
            <a:lvl2pPr marL="336042" indent="0" algn="ctr">
              <a:buNone/>
              <a:defRPr sz="1470"/>
            </a:lvl2pPr>
            <a:lvl3pPr marL="672084" indent="0" algn="ctr">
              <a:buNone/>
              <a:defRPr sz="1323"/>
            </a:lvl3pPr>
            <a:lvl4pPr marL="1008126" indent="0" algn="ctr">
              <a:buNone/>
              <a:defRPr sz="1176"/>
            </a:lvl4pPr>
            <a:lvl5pPr marL="1344168" indent="0" algn="ctr">
              <a:buNone/>
              <a:defRPr sz="1176"/>
            </a:lvl5pPr>
            <a:lvl6pPr marL="1680210" indent="0" algn="ctr">
              <a:buNone/>
              <a:defRPr sz="1176"/>
            </a:lvl6pPr>
            <a:lvl7pPr marL="2016252" indent="0" algn="ctr">
              <a:buNone/>
              <a:defRPr sz="1176"/>
            </a:lvl7pPr>
            <a:lvl8pPr marL="2352294" indent="0" algn="ctr">
              <a:buNone/>
              <a:defRPr sz="1176"/>
            </a:lvl8pPr>
            <a:lvl9pPr marL="2688336" indent="0" algn="ctr">
              <a:buNone/>
              <a:defRPr sz="1176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9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79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56579"/>
            <a:ext cx="7886700" cy="2096630"/>
          </a:xfrm>
        </p:spPr>
        <p:txBody>
          <a:bodyPr anchor="b"/>
          <a:lstStyle>
            <a:lvl1pPr>
              <a:defRPr sz="441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373044"/>
            <a:ext cx="7886700" cy="1102568"/>
          </a:xfrm>
        </p:spPr>
        <p:txBody>
          <a:bodyPr/>
          <a:lstStyle>
            <a:lvl1pPr marL="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1pPr>
            <a:lvl2pPr marL="336042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2pPr>
            <a:lvl3pPr marL="67208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008126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4pPr>
            <a:lvl5pPr marL="1344168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5pPr>
            <a:lvl6pPr marL="1680210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6pPr>
            <a:lvl7pPr marL="2016252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7pPr>
            <a:lvl8pPr marL="2352294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8pPr>
            <a:lvl9pPr marL="2688336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79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41750"/>
            <a:ext cx="3886200" cy="319803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41750"/>
            <a:ext cx="3886200" cy="319803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2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68350"/>
            <a:ext cx="7886700" cy="97422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35577"/>
            <a:ext cx="3868340" cy="605537"/>
          </a:xfrm>
        </p:spPr>
        <p:txBody>
          <a:bodyPr anchor="b"/>
          <a:lstStyle>
            <a:lvl1pPr marL="0" indent="0">
              <a:buNone/>
              <a:defRPr sz="1764" b="1"/>
            </a:lvl1pPr>
            <a:lvl2pPr marL="336042" indent="0">
              <a:buNone/>
              <a:defRPr sz="1470" b="1"/>
            </a:lvl2pPr>
            <a:lvl3pPr marL="672084" indent="0">
              <a:buNone/>
              <a:defRPr sz="1323" b="1"/>
            </a:lvl3pPr>
            <a:lvl4pPr marL="1008126" indent="0">
              <a:buNone/>
              <a:defRPr sz="1176" b="1"/>
            </a:lvl4pPr>
            <a:lvl5pPr marL="1344168" indent="0">
              <a:buNone/>
              <a:defRPr sz="1176" b="1"/>
            </a:lvl5pPr>
            <a:lvl6pPr marL="1680210" indent="0">
              <a:buNone/>
              <a:defRPr sz="1176" b="1"/>
            </a:lvl6pPr>
            <a:lvl7pPr marL="2016252" indent="0">
              <a:buNone/>
              <a:defRPr sz="1176" b="1"/>
            </a:lvl7pPr>
            <a:lvl8pPr marL="2352294" indent="0">
              <a:buNone/>
              <a:defRPr sz="1176" b="1"/>
            </a:lvl8pPr>
            <a:lvl9pPr marL="2688336" indent="0">
              <a:buNone/>
              <a:defRPr sz="1176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41114"/>
            <a:ext cx="3868340" cy="270800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35577"/>
            <a:ext cx="3887391" cy="605537"/>
          </a:xfrm>
        </p:spPr>
        <p:txBody>
          <a:bodyPr anchor="b"/>
          <a:lstStyle>
            <a:lvl1pPr marL="0" indent="0">
              <a:buNone/>
              <a:defRPr sz="1764" b="1"/>
            </a:lvl1pPr>
            <a:lvl2pPr marL="336042" indent="0">
              <a:buNone/>
              <a:defRPr sz="1470" b="1"/>
            </a:lvl2pPr>
            <a:lvl3pPr marL="672084" indent="0">
              <a:buNone/>
              <a:defRPr sz="1323" b="1"/>
            </a:lvl3pPr>
            <a:lvl4pPr marL="1008126" indent="0">
              <a:buNone/>
              <a:defRPr sz="1176" b="1"/>
            </a:lvl4pPr>
            <a:lvl5pPr marL="1344168" indent="0">
              <a:buNone/>
              <a:defRPr sz="1176" b="1"/>
            </a:lvl5pPr>
            <a:lvl6pPr marL="1680210" indent="0">
              <a:buNone/>
              <a:defRPr sz="1176" b="1"/>
            </a:lvl6pPr>
            <a:lvl7pPr marL="2016252" indent="0">
              <a:buNone/>
              <a:defRPr sz="1176" b="1"/>
            </a:lvl7pPr>
            <a:lvl8pPr marL="2352294" indent="0">
              <a:buNone/>
              <a:defRPr sz="1176" b="1"/>
            </a:lvl8pPr>
            <a:lvl9pPr marL="2688336" indent="0">
              <a:buNone/>
              <a:defRPr sz="1176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41114"/>
            <a:ext cx="3887391" cy="270800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70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14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05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36021"/>
            <a:ext cx="2949178" cy="1176073"/>
          </a:xfrm>
        </p:spPr>
        <p:txBody>
          <a:bodyPr anchor="b"/>
          <a:lstStyle>
            <a:lvl1pPr>
              <a:defRPr sz="2352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25712"/>
            <a:ext cx="4629150" cy="3581889"/>
          </a:xfrm>
        </p:spPr>
        <p:txBody>
          <a:bodyPr/>
          <a:lstStyle>
            <a:lvl1pPr>
              <a:defRPr sz="2352"/>
            </a:lvl1pPr>
            <a:lvl2pPr>
              <a:defRPr sz="2058"/>
            </a:lvl2pPr>
            <a:lvl3pPr>
              <a:defRPr sz="176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12094"/>
            <a:ext cx="2949178" cy="2801341"/>
          </a:xfrm>
        </p:spPr>
        <p:txBody>
          <a:bodyPr/>
          <a:lstStyle>
            <a:lvl1pPr marL="0" indent="0">
              <a:buNone/>
              <a:defRPr sz="1176"/>
            </a:lvl1pPr>
            <a:lvl2pPr marL="336042" indent="0">
              <a:buNone/>
              <a:defRPr sz="1029"/>
            </a:lvl2pPr>
            <a:lvl3pPr marL="672084" indent="0">
              <a:buNone/>
              <a:defRPr sz="882"/>
            </a:lvl3pPr>
            <a:lvl4pPr marL="1008126" indent="0">
              <a:buNone/>
              <a:defRPr sz="735"/>
            </a:lvl4pPr>
            <a:lvl5pPr marL="1344168" indent="0">
              <a:buNone/>
              <a:defRPr sz="735"/>
            </a:lvl5pPr>
            <a:lvl6pPr marL="1680210" indent="0">
              <a:buNone/>
              <a:defRPr sz="735"/>
            </a:lvl6pPr>
            <a:lvl7pPr marL="2016252" indent="0">
              <a:buNone/>
              <a:defRPr sz="735"/>
            </a:lvl7pPr>
            <a:lvl8pPr marL="2352294" indent="0">
              <a:buNone/>
              <a:defRPr sz="735"/>
            </a:lvl8pPr>
            <a:lvl9pPr marL="2688336" indent="0">
              <a:buNone/>
              <a:defRPr sz="7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6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092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36021"/>
            <a:ext cx="2949178" cy="1176073"/>
          </a:xfrm>
        </p:spPr>
        <p:txBody>
          <a:bodyPr anchor="b"/>
          <a:lstStyle>
            <a:lvl1pPr>
              <a:defRPr sz="2352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25712"/>
            <a:ext cx="4629150" cy="3581889"/>
          </a:xfrm>
        </p:spPr>
        <p:txBody>
          <a:bodyPr/>
          <a:lstStyle>
            <a:lvl1pPr marL="0" indent="0">
              <a:buNone/>
              <a:defRPr sz="2352"/>
            </a:lvl1pPr>
            <a:lvl2pPr marL="336042" indent="0">
              <a:buNone/>
              <a:defRPr sz="2058"/>
            </a:lvl2pPr>
            <a:lvl3pPr marL="672084" indent="0">
              <a:buNone/>
              <a:defRPr sz="1764"/>
            </a:lvl3pPr>
            <a:lvl4pPr marL="1008126" indent="0">
              <a:buNone/>
              <a:defRPr sz="1470"/>
            </a:lvl4pPr>
            <a:lvl5pPr marL="1344168" indent="0">
              <a:buNone/>
              <a:defRPr sz="1470"/>
            </a:lvl5pPr>
            <a:lvl6pPr marL="1680210" indent="0">
              <a:buNone/>
              <a:defRPr sz="1470"/>
            </a:lvl6pPr>
            <a:lvl7pPr marL="2016252" indent="0">
              <a:buNone/>
              <a:defRPr sz="1470"/>
            </a:lvl7pPr>
            <a:lvl8pPr marL="2352294" indent="0">
              <a:buNone/>
              <a:defRPr sz="1470"/>
            </a:lvl8pPr>
            <a:lvl9pPr marL="2688336" indent="0">
              <a:buNone/>
              <a:defRPr sz="14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12094"/>
            <a:ext cx="2949178" cy="2801341"/>
          </a:xfrm>
        </p:spPr>
        <p:txBody>
          <a:bodyPr/>
          <a:lstStyle>
            <a:lvl1pPr marL="0" indent="0">
              <a:buNone/>
              <a:defRPr sz="1176"/>
            </a:lvl1pPr>
            <a:lvl2pPr marL="336042" indent="0">
              <a:buNone/>
              <a:defRPr sz="1029"/>
            </a:lvl2pPr>
            <a:lvl3pPr marL="672084" indent="0">
              <a:buNone/>
              <a:defRPr sz="882"/>
            </a:lvl3pPr>
            <a:lvl4pPr marL="1008126" indent="0">
              <a:buNone/>
              <a:defRPr sz="735"/>
            </a:lvl4pPr>
            <a:lvl5pPr marL="1344168" indent="0">
              <a:buNone/>
              <a:defRPr sz="735"/>
            </a:lvl5pPr>
            <a:lvl6pPr marL="1680210" indent="0">
              <a:buNone/>
              <a:defRPr sz="735"/>
            </a:lvl6pPr>
            <a:lvl7pPr marL="2016252" indent="0">
              <a:buNone/>
              <a:defRPr sz="735"/>
            </a:lvl7pPr>
            <a:lvl8pPr marL="2352294" indent="0">
              <a:buNone/>
              <a:defRPr sz="735"/>
            </a:lvl8pPr>
            <a:lvl9pPr marL="2688336" indent="0">
              <a:buNone/>
              <a:defRPr sz="7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16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4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68350"/>
            <a:ext cx="1971675" cy="427143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68350"/>
            <a:ext cx="5800725" cy="427143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9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238868"/>
            <a:ext cx="7772400" cy="1001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36300"/>
            <a:ext cx="7772400" cy="110256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31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864554"/>
            <a:ext cx="4038600" cy="244431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864554"/>
            <a:ext cx="4038600" cy="244431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82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1846"/>
            <a:ext cx="8229600" cy="840052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28237"/>
            <a:ext cx="4040188" cy="4701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598433"/>
            <a:ext cx="4040188" cy="29040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28237"/>
            <a:ext cx="4041775" cy="4701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598433"/>
            <a:ext cx="4041775" cy="29040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69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543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59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0679"/>
            <a:ext cx="3008313" cy="8540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0679"/>
            <a:ext cx="5111750" cy="43017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54733"/>
            <a:ext cx="3008313" cy="34477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18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528219"/>
            <a:ext cx="5486400" cy="41652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0361"/>
            <a:ext cx="5486400" cy="3024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3944746"/>
            <a:ext cx="5486400" cy="5915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5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1846"/>
            <a:ext cx="8229600" cy="840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76073"/>
            <a:ext cx="8229600" cy="3326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671624"/>
            <a:ext cx="2133600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E78A5-B12B-42DF-A155-A55A1067858F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671624"/>
            <a:ext cx="2895600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671624"/>
            <a:ext cx="2133600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E0406-C8A9-41D7-8E12-23D487C4A7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60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68350"/>
            <a:ext cx="7886700" cy="97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41750"/>
            <a:ext cx="7886700" cy="3198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671624"/>
            <a:ext cx="2057400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671624"/>
            <a:ext cx="3086100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671624"/>
            <a:ext cx="2057400" cy="268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72084" rtl="0" eaLnBrk="1" latinLnBrk="0" hangingPunct="1">
        <a:lnSpc>
          <a:spcPct val="90000"/>
        </a:lnSpc>
        <a:spcBef>
          <a:spcPct val="0"/>
        </a:spcBef>
        <a:buNone/>
        <a:defRPr sz="32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021" indent="-168021" algn="l" defTabSz="672084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058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40105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470" kern="1200">
          <a:solidFill>
            <a:schemeClr val="tx1"/>
          </a:solidFill>
          <a:latin typeface="+mn-lt"/>
          <a:ea typeface="+mn-ea"/>
          <a:cs typeface="+mn-cs"/>
        </a:defRPr>
      </a:lvl3pPr>
      <a:lvl4pPr marL="1176147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1512189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1848231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2184273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2856357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1pPr>
      <a:lvl2pPr marL="336042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672084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3pPr>
      <a:lvl4pPr marL="1008126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1344168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1680210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2016252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2352294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2688336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jp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png"/><Relationship Id="rId15" Type="http://schemas.openxmlformats.org/officeDocument/2006/relationships/image" Target="../media/image11.jp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0.jp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33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0.jp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44" y="-8620"/>
            <a:ext cx="9257769" cy="5120369"/>
          </a:xfrm>
          <a:prstGeom prst="rect">
            <a:avLst/>
          </a:prstGeom>
        </p:spPr>
      </p:pic>
      <p:pic>
        <p:nvPicPr>
          <p:cNvPr id="45" name="您应该更换的照片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9043" y="-1"/>
            <a:ext cx="9257769" cy="511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47" y="1296020"/>
            <a:ext cx="5847306" cy="3096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63972"/>
            <a:ext cx="4188539" cy="25201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03932"/>
            <a:ext cx="3201131" cy="13418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" y="2878973"/>
            <a:ext cx="9143998" cy="2251812"/>
          </a:xfrm>
          <a:prstGeom prst="rect">
            <a:avLst/>
          </a:prstGeom>
        </p:spPr>
      </p:pic>
      <p:pic>
        <p:nvPicPr>
          <p:cNvPr id="11" name="图片 10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1" y="3564380"/>
            <a:ext cx="1188000" cy="972000"/>
          </a:xfrm>
          <a:prstGeom prst="roundRect">
            <a:avLst/>
          </a:prstGeom>
        </p:spPr>
      </p:pic>
      <p:pic>
        <p:nvPicPr>
          <p:cNvPr id="12" name="图片 11"/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32" y="3564380"/>
            <a:ext cx="1224000" cy="972000"/>
          </a:xfrm>
          <a:prstGeom prst="roundRect">
            <a:avLst/>
          </a:prstGeom>
        </p:spPr>
      </p:pic>
      <p:pic>
        <p:nvPicPr>
          <p:cNvPr id="13" name="图片 12"/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37" y="3456260"/>
            <a:ext cx="1260000" cy="972000"/>
          </a:xfrm>
          <a:prstGeom prst="round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56260"/>
            <a:ext cx="1224136" cy="972000"/>
          </a:xfrm>
          <a:prstGeom prst="roundRect">
            <a:avLst/>
          </a:prstGeom>
        </p:spPr>
      </p:pic>
      <p:pic>
        <p:nvPicPr>
          <p:cNvPr id="16" name="图片 15"/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38" y="3456260"/>
            <a:ext cx="1224000" cy="972000"/>
          </a:xfrm>
          <a:prstGeom prst="roundRect">
            <a:avLst/>
          </a:prstGeom>
        </p:spPr>
      </p:pic>
      <p:pic>
        <p:nvPicPr>
          <p:cNvPr id="17" name="图片 16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25" y="3456260"/>
            <a:ext cx="1224000" cy="97200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 bwMode="auto">
          <a:xfrm>
            <a:off x="-1348206" y="3795369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-712943" y="3177460"/>
            <a:ext cx="284834" cy="26038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椭圆 19"/>
          <p:cNvSpPr>
            <a:spLocks noChangeArrowheads="1"/>
          </p:cNvSpPr>
          <p:nvPr/>
        </p:nvSpPr>
        <p:spPr bwMode="auto">
          <a:xfrm>
            <a:off x="-1465263" y="3681413"/>
            <a:ext cx="500063" cy="457200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-678107" y="3716316"/>
            <a:ext cx="325377" cy="297446"/>
          </a:xfrm>
          <a:prstGeom prst="ellipse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55000">
                <a:srgbClr val="FFFFFF">
                  <a:alpha val="6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椭圆 21"/>
          <p:cNvSpPr>
            <a:spLocks noChangeArrowheads="1"/>
          </p:cNvSpPr>
          <p:nvPr/>
        </p:nvSpPr>
        <p:spPr bwMode="auto">
          <a:xfrm>
            <a:off x="-1081088" y="3244850"/>
            <a:ext cx="477838" cy="436563"/>
          </a:xfrm>
          <a:prstGeom prst="ellipse">
            <a:avLst/>
          </a:prstGeom>
          <a:solidFill>
            <a:srgbClr val="FFFFFF">
              <a:alpha val="34901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3" name="椭圆 22"/>
          <p:cNvSpPr>
            <a:spLocks noChangeArrowheads="1"/>
          </p:cNvSpPr>
          <p:nvPr/>
        </p:nvSpPr>
        <p:spPr bwMode="auto">
          <a:xfrm>
            <a:off x="-1400175" y="3027363"/>
            <a:ext cx="165100" cy="15081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4" name="椭圆 23"/>
          <p:cNvSpPr>
            <a:spLocks noChangeArrowheads="1"/>
          </p:cNvSpPr>
          <p:nvPr/>
        </p:nvSpPr>
        <p:spPr bwMode="auto">
          <a:xfrm>
            <a:off x="-673100" y="4025900"/>
            <a:ext cx="141287" cy="130175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-921896" y="4299514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5000">
                <a:srgbClr val="FFFFFF">
                  <a:alpha val="4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-1597081" y="4501795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椭圆 26"/>
          <p:cNvSpPr>
            <a:spLocks noChangeArrowheads="1"/>
          </p:cNvSpPr>
          <p:nvPr/>
        </p:nvSpPr>
        <p:spPr bwMode="auto">
          <a:xfrm>
            <a:off x="-1130300" y="4889500"/>
            <a:ext cx="485775" cy="444500"/>
          </a:xfrm>
          <a:prstGeom prst="ellipse">
            <a:avLst/>
          </a:prstGeom>
          <a:solidFill>
            <a:srgbClr val="FFFFFF">
              <a:alpha val="54901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8" name="椭圆 27"/>
          <p:cNvSpPr>
            <a:spLocks noChangeArrowheads="1"/>
          </p:cNvSpPr>
          <p:nvPr/>
        </p:nvSpPr>
        <p:spPr bwMode="auto">
          <a:xfrm>
            <a:off x="-1597025" y="4116388"/>
            <a:ext cx="279400" cy="255587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9" name="椭圆 28"/>
          <p:cNvSpPr/>
          <p:nvPr/>
        </p:nvSpPr>
        <p:spPr bwMode="auto">
          <a:xfrm>
            <a:off x="-438339" y="53339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椭圆 29"/>
          <p:cNvSpPr/>
          <p:nvPr/>
        </p:nvSpPr>
        <p:spPr bwMode="auto">
          <a:xfrm>
            <a:off x="-1257888" y="2520753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-1195806" y="3947769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椭圆 32"/>
          <p:cNvSpPr/>
          <p:nvPr/>
        </p:nvSpPr>
        <p:spPr bwMode="auto">
          <a:xfrm>
            <a:off x="-560543" y="3329860"/>
            <a:ext cx="284834" cy="26038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椭圆 33"/>
          <p:cNvSpPr>
            <a:spLocks noChangeArrowheads="1"/>
          </p:cNvSpPr>
          <p:nvPr/>
        </p:nvSpPr>
        <p:spPr bwMode="auto">
          <a:xfrm>
            <a:off x="-1312863" y="3833813"/>
            <a:ext cx="500063" cy="457200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5" name="椭圆 34"/>
          <p:cNvSpPr/>
          <p:nvPr/>
        </p:nvSpPr>
        <p:spPr bwMode="auto">
          <a:xfrm>
            <a:off x="-525707" y="3868716"/>
            <a:ext cx="325377" cy="297446"/>
          </a:xfrm>
          <a:prstGeom prst="ellipse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55000">
                <a:srgbClr val="FFFFFF">
                  <a:alpha val="6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椭圆 35"/>
          <p:cNvSpPr>
            <a:spLocks noChangeArrowheads="1"/>
          </p:cNvSpPr>
          <p:nvPr/>
        </p:nvSpPr>
        <p:spPr bwMode="auto">
          <a:xfrm>
            <a:off x="-928688" y="3397250"/>
            <a:ext cx="477838" cy="436563"/>
          </a:xfrm>
          <a:prstGeom prst="ellipse">
            <a:avLst/>
          </a:prstGeom>
          <a:solidFill>
            <a:srgbClr val="FFFFFF">
              <a:alpha val="34901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7" name="椭圆 36"/>
          <p:cNvSpPr>
            <a:spLocks noChangeArrowheads="1"/>
          </p:cNvSpPr>
          <p:nvPr/>
        </p:nvSpPr>
        <p:spPr bwMode="auto">
          <a:xfrm>
            <a:off x="-1247775" y="3179763"/>
            <a:ext cx="165100" cy="15081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8" name="椭圆 37"/>
          <p:cNvSpPr>
            <a:spLocks noChangeArrowheads="1"/>
          </p:cNvSpPr>
          <p:nvPr/>
        </p:nvSpPr>
        <p:spPr bwMode="auto">
          <a:xfrm>
            <a:off x="-520700" y="4178300"/>
            <a:ext cx="141287" cy="130175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9" name="椭圆 38"/>
          <p:cNvSpPr/>
          <p:nvPr/>
        </p:nvSpPr>
        <p:spPr bwMode="auto">
          <a:xfrm>
            <a:off x="-769496" y="4451914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5000">
                <a:srgbClr val="FFFFFF">
                  <a:alpha val="4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椭圆 39"/>
          <p:cNvSpPr/>
          <p:nvPr/>
        </p:nvSpPr>
        <p:spPr bwMode="auto">
          <a:xfrm>
            <a:off x="-1444681" y="4654195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椭圆 40"/>
          <p:cNvSpPr>
            <a:spLocks noChangeArrowheads="1"/>
          </p:cNvSpPr>
          <p:nvPr/>
        </p:nvSpPr>
        <p:spPr bwMode="auto">
          <a:xfrm>
            <a:off x="-977900" y="5041900"/>
            <a:ext cx="485775" cy="444500"/>
          </a:xfrm>
          <a:prstGeom prst="ellipse">
            <a:avLst/>
          </a:prstGeom>
          <a:solidFill>
            <a:srgbClr val="FFFFFF">
              <a:alpha val="54901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42" name="椭圆 41"/>
          <p:cNvSpPr>
            <a:spLocks noChangeArrowheads="1"/>
          </p:cNvSpPr>
          <p:nvPr/>
        </p:nvSpPr>
        <p:spPr bwMode="auto">
          <a:xfrm>
            <a:off x="-1444625" y="4268788"/>
            <a:ext cx="279400" cy="255587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43" name="椭圆 42"/>
          <p:cNvSpPr/>
          <p:nvPr/>
        </p:nvSpPr>
        <p:spPr bwMode="auto">
          <a:xfrm>
            <a:off x="-285939" y="54863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椭圆 43"/>
          <p:cNvSpPr/>
          <p:nvPr/>
        </p:nvSpPr>
        <p:spPr bwMode="auto">
          <a:xfrm>
            <a:off x="-1105488" y="2673153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8" name="水木年华 - 启程 - 高质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-1440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7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3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18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84615E-6 3.17482E-6 C 0.05401 -0.04503 0.17378 -0.22077 0.32381 -0.27016 C 0.53719 -0.38227 0.68891 -0.1831 0.90017 -0.29704 C 1.11128 -0.41098 1.11651 -0.64576 1.17336 -0.73743 " pathEditMode="relative" rAng="0" ptsTypes="assa">
                                      <p:cBhvr>
                                        <p:cTn id="20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8" y="-368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184 0.0023 C 0.05274 -0.04893 0.18496 -0.24811 0.32424 -0.30554 C 0.52432 -0.39766 0.63462 -0.2759 0.83371 -0.34275 C 1.03281 -0.40915 1.06151 -0.64737 1.12147 -0.72755 " pathEditMode="relative" rAng="0" ptsTypes="assa">
                                      <p:cBhvr>
                                        <p:cTn id="22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5" y="-365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0.00184 0.00229 C 0.06618 -0.00253 0.20489 0.06547 0.40512 -0.02665 C 0.60521 -0.11877 0.75014 -0.31243 0.93566 -0.39261 C 1.12118 -0.47301 1.1711 -0.42661 1.23303 -0.43557 " pathEditMode="relative" rAng="0" ptsTypes="assa">
                                      <p:cBhvr>
                                        <p:cTn id="24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26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28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0.00269 -0.00551 C 0.0659 -0.00367 0.27149 0.04687 0.40866 0.00437 C 0.60874 -0.08775 0.66629 -0.19481 0.82 -0.26028 C 0.9737 -0.32575 1.12132 -0.23799 1.20051 -0.23225 " pathEditMode="relative" rAng="0" ptsTypes="assa">
                                      <p:cBhvr>
                                        <p:cTn id="30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3" y="-1339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32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34" dur="1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49321E-6 -1.54836E-6 C 0.05458 -0.05123 0.16813 -0.25362 0.32621 -0.30829 C 0.52644 -0.40041 0.76329 -0.2465 0.94895 -0.3269 C 1.13447 -0.4073 1.1752 -0.53273 1.23459 -0.58672 " pathEditMode="relative" rAng="0" ptsTypes="assa">
                                      <p:cBhvr>
                                        <p:cTn id="3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2" y="-2933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44344E-6 4.65196E-6 C 0.05458 -0.05123 0.16799 -0.25339 0.32608 -0.30784 C 0.52616 -0.39996 0.76301 -0.24627 0.94853 -0.32645 C 1.13405 -0.40685 1.17463 -0.53205 1.23402 -0.58604 " pathEditMode="relative" rAng="0" ptsTypes="assa">
                                      <p:cBhvr>
                                        <p:cTn id="38" dur="1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40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42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6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3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6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2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95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84615E-6 3.17482E-6 C 0.05401 -0.04503 0.17378 -0.22077 0.32381 -0.27016 C 0.53719 -0.38227 0.68891 -0.1831 0.90017 -0.29704 C 1.11128 -0.41098 1.11651 -0.64576 1.17336 -0.73743 " pathEditMode="relative" rAng="0" ptsTypes="assa">
                                      <p:cBhvr>
                                        <p:cTn id="97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8" y="-3687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184 0.0023 C 0.05274 -0.04893 0.18496 -0.24811 0.32424 -0.30554 C 0.52432 -0.39766 0.63462 -0.2759 0.83371 -0.34275 C 1.03281 -0.40915 1.06151 -0.64737 1.12147 -0.72755 " pathEditMode="relative" rAng="0" ptsTypes="assa">
                                      <p:cBhvr>
                                        <p:cTn id="9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5" y="-3650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0.00184 0.00229 C 0.06618 -0.00253 0.20489 0.06547 0.40512 -0.02665 C 0.60521 -0.11877 0.75014 -0.31243 0.93566 -0.39261 C 1.12118 -0.47301 1.1711 -0.42661 1.23303 -0.43557 " pathEditMode="relative" rAng="0" ptsTypes="assa">
                                      <p:cBhvr>
                                        <p:cTn id="101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105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0.00269 -0.00551 C 0.0659 -0.00367 0.27149 0.04687 0.40866 0.00437 C 0.60874 -0.08775 0.66629 -0.19481 0.82 -0.26028 C 0.9737 -0.32575 1.12132 -0.23799 1.20051 -0.23225 " pathEditMode="relative" rAng="0" ptsTypes="assa">
                                      <p:cBhvr>
                                        <p:cTn id="107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3" y="-13393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109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111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49321E-6 -1.54836E-6 C 0.05458 -0.05123 0.16813 -0.25362 0.32621 -0.30829 C 0.52644 -0.40041 0.76329 -0.2465 0.94895 -0.3269 C 1.13447 -0.4073 1.1752 -0.53273 1.23459 -0.58672 " pathEditMode="relative" rAng="0" ptsTypes="assa">
                                      <p:cBhvr>
                                        <p:cTn id="113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2" y="-29336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44344E-6 4.65196E-6 C 0.05458 -0.05123 0.16799 -0.25339 0.32608 -0.30784 C 0.52616 -0.39996 0.76301 -0.24627 0.94853 -0.32645 C 1.13405 -0.40685 1.17463 -0.53205 1.23402 -0.58604 " pathEditMode="relative" rAng="0" ptsTypes="assa">
                                      <p:cBhvr>
                                        <p:cTn id="115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117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119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34" grpId="0" animBg="1"/>
      <p:bldP spid="36" grpId="0" animBg="1"/>
      <p:bldP spid="37" grpId="0" animBg="1"/>
      <p:bldP spid="38" grpId="0" animBg="1"/>
      <p:bldP spid="41" grpId="0" animBg="1"/>
      <p:bldP spid="4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98" y="0"/>
            <a:ext cx="9175498" cy="5061996"/>
          </a:xfrm>
          <a:prstGeom prst="rect">
            <a:avLst/>
          </a:prstGeom>
        </p:spPr>
      </p:pic>
      <p:pic>
        <p:nvPicPr>
          <p:cNvPr id="5" name="您应该更换的照片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1"/>
            <a:ext cx="9144001" cy="504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971600" y="2503061"/>
            <a:ext cx="73671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中楷繁体" panose="03000509000000000000" pitchFamily="65" charset="-122"/>
                <a:ea typeface="方正中楷繁体" panose="03000509000000000000" pitchFamily="65" charset="-122"/>
                <a:cs typeface="微软雅黑"/>
              </a:rPr>
              <a:t>     多少年前，我们怀揣着同一个梦想，齐聚大学，多少年后的今天，我们回来了，带着祝福与思念而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中楷繁体" panose="03000509000000000000" pitchFamily="65" charset="-122"/>
                <a:ea typeface="方正中楷繁体" panose="03000509000000000000" pitchFamily="65" charset="-122"/>
              </a:rPr>
              <a:t>只有经历了春天，才能领略到百花的芳香，只有体验过同窗的情谊，才能懂得生活的美妙。我们欢聚一堂，抚今追昔，我们举杯同庆，放歌舒怀。为同学之情地久天长，我们无悔！</a:t>
            </a:r>
            <a:endParaRPr lang="zh-CN" altLang="en-US" sz="1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中楷繁体" panose="03000509000000000000" pitchFamily="65" charset="-122"/>
              <a:ea typeface="方正中楷繁体" panose="03000509000000000000" pitchFamily="65" charset="-122"/>
              <a:cs typeface="微软雅黑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3371657" y="3008313"/>
            <a:ext cx="3053964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24101"/>
            <a:ext cx="3167241" cy="17694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9788" y="175115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青春毕业纪念册</a:t>
            </a:r>
            <a:endParaRPr lang="zh-CN" altLang="en-US" sz="36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31" y="215900"/>
            <a:ext cx="2366656" cy="921157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 bwMode="auto">
          <a:xfrm>
            <a:off x="-1348206" y="3795369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-712943" y="3177460"/>
            <a:ext cx="284834" cy="26038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椭圆 14"/>
          <p:cNvSpPr>
            <a:spLocks noChangeArrowheads="1"/>
          </p:cNvSpPr>
          <p:nvPr/>
        </p:nvSpPr>
        <p:spPr bwMode="auto">
          <a:xfrm>
            <a:off x="-1465263" y="3681413"/>
            <a:ext cx="500063" cy="457200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6" name="椭圆 15"/>
          <p:cNvSpPr>
            <a:spLocks noChangeArrowheads="1"/>
          </p:cNvSpPr>
          <p:nvPr/>
        </p:nvSpPr>
        <p:spPr bwMode="auto">
          <a:xfrm>
            <a:off x="-677863" y="3716338"/>
            <a:ext cx="325438" cy="296862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7" name="椭圆 16"/>
          <p:cNvSpPr>
            <a:spLocks noChangeArrowheads="1"/>
          </p:cNvSpPr>
          <p:nvPr/>
        </p:nvSpPr>
        <p:spPr bwMode="auto">
          <a:xfrm>
            <a:off x="-1081088" y="3244850"/>
            <a:ext cx="477838" cy="4365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8" name="椭圆 17"/>
          <p:cNvSpPr>
            <a:spLocks noChangeArrowheads="1"/>
          </p:cNvSpPr>
          <p:nvPr/>
        </p:nvSpPr>
        <p:spPr bwMode="auto">
          <a:xfrm>
            <a:off x="-1400175" y="3027363"/>
            <a:ext cx="165100" cy="15081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9" name="椭圆 18"/>
          <p:cNvSpPr>
            <a:spLocks noChangeArrowheads="1"/>
          </p:cNvSpPr>
          <p:nvPr/>
        </p:nvSpPr>
        <p:spPr bwMode="auto">
          <a:xfrm>
            <a:off x="-673100" y="4025900"/>
            <a:ext cx="141287" cy="130175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-921896" y="4299514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-1597081" y="4501795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椭圆 21"/>
          <p:cNvSpPr>
            <a:spLocks noChangeArrowheads="1"/>
          </p:cNvSpPr>
          <p:nvPr/>
        </p:nvSpPr>
        <p:spPr bwMode="auto">
          <a:xfrm>
            <a:off x="-1130300" y="4889500"/>
            <a:ext cx="485775" cy="444500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3" name="椭圆 22"/>
          <p:cNvSpPr>
            <a:spLocks noChangeArrowheads="1"/>
          </p:cNvSpPr>
          <p:nvPr/>
        </p:nvSpPr>
        <p:spPr bwMode="auto">
          <a:xfrm>
            <a:off x="-1597025" y="4116388"/>
            <a:ext cx="279400" cy="255587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438339" y="53339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-1257888" y="2520753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-515418" y="4116876"/>
            <a:ext cx="314421" cy="28743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7" y="548876"/>
            <a:ext cx="5229157" cy="95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43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04 -0.0088 L 0.41041 -0.00849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3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animMotion origin="layout" path="M 0.41042 -0.00849 L 1.37188 -0.00849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7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274E-6 C 0.05451 -0.05117 0.16788 -0.25339 0.32604 -0.30795 C 0.52604 -0.39981 0.76302 -0.2463 0.94843 -0.32644 C 1.13402 -0.4069 1.17465 -0.53206 1.23402 -0.586 " pathEditMode="relative" rAng="0" ptsTypes="assa">
                                      <p:cBhvr>
                                        <p:cTn id="40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01" y="-2931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169 0.00253 C 0.0489 -0.04153 0.14219 -0.25149 0.2848 -0.26135 C 0.48495 -0.35337 0.66742 -0.04314 0.85738 -0.05644 C 1.04735 -0.06975 1.06035 -0.20995 1.11378 -0.25034 " pathEditMode="relative" rAng="0" ptsTypes="assa">
                                      <p:cBhvr>
                                        <p:cTn id="42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4" y="-178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44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227 0.00184 C 0.05624 -0.0432 0.17604 -0.21898 0.32609 -0.26861 C 0.53942 -0.38074 0.69116 -0.18129 0.90238 -0.29572 C 1.1136 -0.40946 1.11882 -0.6443 1.17562 -0.73621 " pathEditMode="relative" rAng="0" ptsTypes="assa">
                                      <p:cBhvr>
                                        <p:cTn id="4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1" y="-3690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2084 -0.01761 C 0.07535 -0.0689 0.20764 -0.26815 0.34688 -0.32561 C 0.54705 -0.41798 0.65729 -0.29596 0.85643 -0.3633 C 1.05538 -0.42941 1.0842 -0.66729 1.1441 -0.74792 " pathEditMode="relative" rAng="0" ptsTypes="assa">
                                      <p:cBhvr>
                                        <p:cTn id="4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3" y="-3651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77778E-6 -3.63299E-6 C 0.06806 -0.00463 0.20677 0.06333 0.40695 -0.02873 C 0.60712 -0.12079 0.75209 -0.31449 0.9375 -0.39481 C 1.12309 -0.47513 1.17309 -0.42879 1.2349 -0.43775 " pathEditMode="relative" rAng="0" ptsTypes="assa">
                                      <p:cBhvr>
                                        <p:cTn id="50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52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5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-2.41677E-6 C 0.06858 0.00185 0.27413 0.05241 0.41129 0.00987 C 0.61129 -0.0823 0.66893 -0.18927 0.82257 -0.25462 C 0.97639 -0.32028 1.12396 -0.23243 1.20313 -0.22657 " pathEditMode="relative" rAng="0" ptsTypes="assa">
                                      <p:cBhvr>
                                        <p:cTn id="56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6" y="-1340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41311E-6 1.47059E-6 C 0.04591 -0.06319 0.14396 -0.31181 0.27606 -0.37891 C 0.47612 -0.47105 0.60723 -0.32215 0.79274 -0.40235 C 0.97796 -0.48277 1.07516 -0.7778 1.14947 -0.87661 " pathEditMode="relative" rAng="0" ptsTypes="assa">
                                      <p:cBhvr>
                                        <p:cTn id="58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4" y="-438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60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243 0.00587 C 0.05694 -0.04541 0.17031 -0.24807 0.32864 -0.30244 C 0.52882 -0.3945 0.76579 -0.24096 0.95121 -0.32098 C 1.13698 -0.4013 1.17743 -0.52672 1.23698 -0.58078 " pathEditMode="relative" rAng="0" ptsTypes="assa">
                                      <p:cBhvr>
                                        <p:cTn id="62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19" y="-2934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98 0.00046 C 0.05355 -0.05078 0.167 -0.25322 0.3251 -0.30768 C 0.52515 -0.39982 0.76208 -0.2461 0.94759 -0.32629 C 1.13309 -0.40671 1.17364 -0.53194 1.23298 -0.58594 " pathEditMode="relative" rAng="0" ptsTypes="assa">
                                      <p:cBhvr>
                                        <p:cTn id="6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8" y="-2932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6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9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9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2" y="0"/>
            <a:ext cx="9171402" cy="5080843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 bwMode="auto">
          <a:xfrm>
            <a:off x="-438339" y="53339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81" y="-179994"/>
            <a:ext cx="1932272" cy="197494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54573" y="1232357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  <a:cs typeface="微软雅黑"/>
              </a:rPr>
              <a:t>多少年前，我们怀揣着同一个想，</a:t>
            </a:r>
            <a:endParaRPr lang="en-US" altLang="zh-CN" sz="2400" dirty="0" smtClean="0">
              <a:solidFill>
                <a:srgbClr val="0066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兰亭粗黑_GBK" panose="02000000000000000000" pitchFamily="2" charset="-122"/>
              <a:ea typeface="方正兰亭粗黑_GBK" panose="02000000000000000000" pitchFamily="2" charset="-122"/>
              <a:cs typeface="微软雅黑"/>
            </a:endParaRPr>
          </a:p>
          <a:p>
            <a:pPr algn="ctr"/>
            <a:r>
              <a:rPr lang="zh-CN" altLang="en-US" sz="2400" dirty="0" smtClean="0"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  <a:cs typeface="微软雅黑"/>
              </a:rPr>
              <a:t>齐聚大学，</a:t>
            </a:r>
            <a:endParaRPr lang="en-US" altLang="zh-CN" sz="2400" dirty="0" smtClean="0">
              <a:solidFill>
                <a:srgbClr val="0066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兰亭粗黑_GBK" panose="02000000000000000000" pitchFamily="2" charset="-122"/>
              <a:ea typeface="方正兰亭粗黑_GBK" panose="02000000000000000000" pitchFamily="2" charset="-122"/>
              <a:cs typeface="微软雅黑"/>
            </a:endParaRPr>
          </a:p>
          <a:p>
            <a:pPr algn="ctr"/>
            <a:r>
              <a:rPr lang="zh-CN" altLang="en-US" sz="2400" dirty="0" smtClean="0"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  <a:cs typeface="微软雅黑"/>
              </a:rPr>
              <a:t>多少年后的今天，</a:t>
            </a:r>
          </a:p>
          <a:p>
            <a:pPr algn="ctr"/>
            <a:r>
              <a:rPr lang="zh-CN" altLang="en-US" sz="2400" dirty="0" smtClean="0"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  <a:cs typeface="微软雅黑"/>
              </a:rPr>
              <a:t>我们回来了，带着祝福与思念来，</a:t>
            </a:r>
            <a:endParaRPr lang="en-US" altLang="zh-CN" sz="2400" dirty="0" smtClean="0">
              <a:solidFill>
                <a:srgbClr val="0066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兰亭粗黑_GBK" panose="02000000000000000000" pitchFamily="2" charset="-122"/>
              <a:ea typeface="方正兰亭粗黑_GBK" panose="02000000000000000000" pitchFamily="2" charset="-122"/>
              <a:cs typeface="微软雅黑"/>
            </a:endParaRPr>
          </a:p>
          <a:p>
            <a:pPr algn="ctr"/>
            <a:r>
              <a:rPr lang="zh-CN" altLang="en-US" sz="2400" dirty="0" smtClean="0"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  <a:cs typeface="微软雅黑"/>
              </a:rPr>
              <a:t>圆一个心中最无瑕的梦想</a:t>
            </a:r>
            <a:endParaRPr lang="zh-CN" altLang="en-US" sz="2400" dirty="0">
              <a:solidFill>
                <a:srgbClr val="0066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兰亭粗黑_GBK" panose="02000000000000000000" pitchFamily="2" charset="-122"/>
              <a:ea typeface="方正兰亭粗黑_GBK" panose="02000000000000000000" pitchFamily="2" charset="-122"/>
              <a:cs typeface="微软雅黑"/>
            </a:endParaRPr>
          </a:p>
        </p:txBody>
      </p:sp>
      <p:pic>
        <p:nvPicPr>
          <p:cNvPr id="9" name="您应该更换的照片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7666" y="-89046"/>
            <a:ext cx="9351929" cy="52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355913" y="1650507"/>
            <a:ext cx="2935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黑_GBK" panose="02000000000000000000" pitchFamily="2" charset="-122"/>
                <a:ea typeface="方正兰亭黑_GBK" panose="02000000000000000000" pitchFamily="2" charset="-122"/>
              </a:rPr>
              <a:t>某某大学</a:t>
            </a:r>
            <a:r>
              <a:rPr lang="en-US" altLang="zh-CN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黑_GBK" panose="02000000000000000000" pitchFamily="2" charset="-122"/>
                <a:ea typeface="方正兰亭黑_GBK" panose="02000000000000000000" pitchFamily="2" charset="-122"/>
              </a:rPr>
              <a:t>XX</a:t>
            </a:r>
            <a:r>
              <a:rPr lang="zh-CN" altLang="en-US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黑_GBK" panose="02000000000000000000" pitchFamily="2" charset="-122"/>
                <a:ea typeface="方正兰亭黑_GBK" panose="02000000000000000000" pitchFamily="2" charset="-122"/>
              </a:rPr>
              <a:t>系</a:t>
            </a:r>
            <a:r>
              <a:rPr lang="en-US" altLang="zh-CN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黑_GBK" panose="02000000000000000000" pitchFamily="2" charset="-122"/>
                <a:ea typeface="方正兰亭黑_GBK" panose="02000000000000000000" pitchFamily="2" charset="-122"/>
              </a:rPr>
              <a:t>XX</a:t>
            </a:r>
            <a:r>
              <a:rPr lang="zh-CN" altLang="en-US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黑_GBK" panose="02000000000000000000" pitchFamily="2" charset="-122"/>
                <a:ea typeface="方正兰亭黑_GBK" panose="02000000000000000000" pitchFamily="2" charset="-122"/>
              </a:rPr>
              <a:t>级</a:t>
            </a:r>
            <a:endParaRPr lang="zh-CN" altLang="en-US" sz="2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兰亭黑_GBK" panose="02000000000000000000" pitchFamily="2" charset="-122"/>
              <a:ea typeface="方正兰亭黑_GBK" panose="020000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5335" y="210496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特黑_GBK" panose="02000000000000000000" pitchFamily="2" charset="-122"/>
                <a:ea typeface="方正兰亭特黑_GBK" panose="02000000000000000000" pitchFamily="2" charset="-122"/>
              </a:rPr>
              <a:t>青春毕业纪念册</a:t>
            </a:r>
            <a:endParaRPr lang="zh-CN" altLang="en-US" sz="36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兰亭特黑_GBK" panose="02000000000000000000" pitchFamily="2" charset="-122"/>
              <a:ea typeface="方正兰亭特黑_GBK" panose="02000000000000000000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1258" y="2830165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黑_GBK" panose="02000000000000000000" pitchFamily="2" charset="-122"/>
                <a:ea typeface="方正兰亭黑_GBK" panose="02000000000000000000" pitchFamily="2" charset="-122"/>
              </a:rPr>
              <a:t>20XX</a:t>
            </a:r>
            <a:r>
              <a:rPr lang="zh-CN" altLang="en-US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黑_GBK" panose="02000000000000000000" pitchFamily="2" charset="-122"/>
                <a:ea typeface="方正兰亭黑_GBK" panose="02000000000000000000" pitchFamily="2" charset="-122"/>
              </a:rPr>
              <a:t>年</a:t>
            </a:r>
            <a:r>
              <a:rPr lang="en-US" altLang="zh-CN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黑_GBK" panose="02000000000000000000" pitchFamily="2" charset="-122"/>
                <a:ea typeface="方正兰亭黑_GBK" panose="02000000000000000000" pitchFamily="2" charset="-122"/>
              </a:rPr>
              <a:t>X</a:t>
            </a:r>
            <a:r>
              <a:rPr lang="zh-CN" altLang="en-US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黑_GBK" panose="02000000000000000000" pitchFamily="2" charset="-122"/>
                <a:ea typeface="方正兰亭黑_GBK" panose="02000000000000000000" pitchFamily="2" charset="-122"/>
              </a:rPr>
              <a:t>月</a:t>
            </a:r>
            <a:r>
              <a:rPr lang="en-US" altLang="zh-CN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黑_GBK" panose="02000000000000000000" pitchFamily="2" charset="-122"/>
                <a:ea typeface="方正兰亭黑_GBK" panose="02000000000000000000" pitchFamily="2" charset="-122"/>
              </a:rPr>
              <a:t>X</a:t>
            </a:r>
            <a:r>
              <a:rPr lang="zh-CN" altLang="en-US" sz="2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兰亭黑_GBK" panose="02000000000000000000" pitchFamily="2" charset="-122"/>
                <a:ea typeface="方正兰亭黑_GBK" panose="02000000000000000000" pitchFamily="2" charset="-122"/>
              </a:rPr>
              <a:t>日</a:t>
            </a:r>
            <a:endParaRPr lang="zh-CN" altLang="en-US" sz="2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兰亭黑_GBK" panose="02000000000000000000" pitchFamily="2" charset="-122"/>
              <a:ea typeface="方正兰亭黑_GBK" panose="02000000000000000000" pitchFamily="2" charset="-122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-1348206" y="3795369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-712943" y="3177460"/>
            <a:ext cx="284834" cy="26038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椭圆 15"/>
          <p:cNvSpPr>
            <a:spLocks noChangeArrowheads="1"/>
          </p:cNvSpPr>
          <p:nvPr/>
        </p:nvSpPr>
        <p:spPr bwMode="auto">
          <a:xfrm>
            <a:off x="-1465263" y="3681413"/>
            <a:ext cx="500063" cy="457200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7" name="椭圆 16"/>
          <p:cNvSpPr>
            <a:spLocks noChangeArrowheads="1"/>
          </p:cNvSpPr>
          <p:nvPr/>
        </p:nvSpPr>
        <p:spPr bwMode="auto">
          <a:xfrm>
            <a:off x="-677863" y="3716338"/>
            <a:ext cx="325438" cy="296862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8" name="椭圆 17"/>
          <p:cNvSpPr>
            <a:spLocks noChangeArrowheads="1"/>
          </p:cNvSpPr>
          <p:nvPr/>
        </p:nvSpPr>
        <p:spPr bwMode="auto">
          <a:xfrm>
            <a:off x="-1081088" y="3244850"/>
            <a:ext cx="477838" cy="4365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9" name="椭圆 18"/>
          <p:cNvSpPr>
            <a:spLocks noChangeArrowheads="1"/>
          </p:cNvSpPr>
          <p:nvPr/>
        </p:nvSpPr>
        <p:spPr bwMode="auto">
          <a:xfrm>
            <a:off x="-1400175" y="3027363"/>
            <a:ext cx="165100" cy="15081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0" name="椭圆 19"/>
          <p:cNvSpPr>
            <a:spLocks noChangeArrowheads="1"/>
          </p:cNvSpPr>
          <p:nvPr/>
        </p:nvSpPr>
        <p:spPr bwMode="auto">
          <a:xfrm>
            <a:off x="-673100" y="4025900"/>
            <a:ext cx="141287" cy="130175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-921896" y="4299514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1597081" y="4501795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椭圆 22"/>
          <p:cNvSpPr>
            <a:spLocks noChangeArrowheads="1"/>
          </p:cNvSpPr>
          <p:nvPr/>
        </p:nvSpPr>
        <p:spPr bwMode="auto">
          <a:xfrm>
            <a:off x="-1130300" y="4889500"/>
            <a:ext cx="485775" cy="444500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4" name="椭圆 23"/>
          <p:cNvSpPr>
            <a:spLocks noChangeArrowheads="1"/>
          </p:cNvSpPr>
          <p:nvPr/>
        </p:nvSpPr>
        <p:spPr bwMode="auto">
          <a:xfrm>
            <a:off x="-1597025" y="4116388"/>
            <a:ext cx="279400" cy="255587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-438339" y="53339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-1257888" y="2520753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-515418" y="4116876"/>
            <a:ext cx="314421" cy="28743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2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1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1" nodeType="withEffect">
                                  <p:stCondLst>
                                    <p:cond delay="6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4600"/>
                                  </p:stCondLst>
                                  <p:iterate type="lt">
                                    <p:tmPct val="88889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8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27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274E-6 C 0.05451 -0.05117 0.16788 -0.25339 0.32604 -0.30795 C 0.52604 -0.39981 0.76302 -0.2463 0.94843 -0.32644 C 1.13402 -0.4069 1.17465 -0.53206 1.23402 -0.586 " pathEditMode="relative" rAng="0" ptsTypes="assa">
                                      <p:cBhvr>
                                        <p:cTn id="4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01" y="-2931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169 0.00253 C 0.0489 -0.04153 0.14219 -0.25149 0.2848 -0.26135 C 0.48495 -0.35337 0.66742 -0.04314 0.85738 -0.05644 C 1.04735 -0.06975 1.06035 -0.20995 1.11378 -0.25034 " pathEditMode="relative" rAng="0" ptsTypes="assa">
                                      <p:cBhvr>
                                        <p:cTn id="50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4" y="-1780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52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227 0.00184 C 0.05624 -0.0432 0.17604 -0.21898 0.32609 -0.26861 C 0.53942 -0.38074 0.69116 -0.18129 0.90238 -0.29572 C 1.1136 -0.40946 1.11882 -0.6443 1.17562 -0.73621 " pathEditMode="relative" rAng="0" ptsTypes="assa">
                                      <p:cBhvr>
                                        <p:cTn id="54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1" y="-3690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2084 -0.01761 C 0.07535 -0.0689 0.20764 -0.26815 0.34688 -0.32561 C 0.54705 -0.41798 0.65729 -0.29596 0.85643 -0.3633 C 1.05538 -0.42941 1.0842 -0.66729 1.1441 -0.74792 " pathEditMode="relative" rAng="0" ptsTypes="assa">
                                      <p:cBhvr>
                                        <p:cTn id="5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3" y="-3651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77778E-6 -3.63299E-6 C 0.06806 -0.00463 0.20677 0.06333 0.40695 -0.02873 C 0.60712 -0.12079 0.75209 -0.31449 0.9375 -0.39481 C 1.12309 -0.47513 1.17309 -0.42879 1.2349 -0.43775 " pathEditMode="relative" rAng="0" ptsTypes="assa">
                                      <p:cBhvr>
                                        <p:cTn id="5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60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6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-2.41677E-6 C 0.06858 0.00185 0.27413 0.05241 0.41129 0.00987 C 0.61129 -0.0823 0.66893 -0.18927 0.82257 -0.25462 C 0.97639 -0.32028 1.12396 -0.23243 1.20313 -0.22657 " pathEditMode="relative" rAng="0" ptsTypes="assa">
                                      <p:cBhvr>
                                        <p:cTn id="6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6" y="-1340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41311E-6 1.47059E-6 C 0.04591 -0.06319 0.14396 -0.31181 0.27606 -0.37891 C 0.47612 -0.47105 0.60723 -0.32215 0.79274 -0.40235 C 0.97796 -0.48277 1.07516 -0.7778 1.14947 -0.87661 " pathEditMode="relative" rAng="0" ptsTypes="assa">
                                      <p:cBhvr>
                                        <p:cTn id="66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4" y="-4384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6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243 0.00587 C 0.05694 -0.04541 0.17031 -0.24807 0.32864 -0.30244 C 0.52882 -0.3945 0.76579 -0.24096 0.95121 -0.32098 C 1.13698 -0.4013 1.17743 -0.52672 1.23698 -0.58078 " pathEditMode="relative" rAng="0" ptsTypes="assa">
                                      <p:cBhvr>
                                        <p:cTn id="7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19" y="-2934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98 0.00046 C 0.05355 -0.05078 0.167 -0.25322 0.3251 -0.30768 C 0.52515 -0.39982 0.76208 -0.2461 0.94759 -0.32629 C 1.13309 -0.40671 1.17364 -0.53194 1.23298 -0.58594 " pathEditMode="relative" rAng="0" ptsTypes="assa">
                                      <p:cBhvr>
                                        <p:cTn id="7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8" y="-2932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74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" y="0"/>
            <a:ext cx="9128390" cy="5040313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27263" y="1656060"/>
            <a:ext cx="468947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986" tIns="53993" rIns="107986" bIns="53993">
            <a:spAutoFit/>
          </a:bodyPr>
          <a:lstStyle/>
          <a:p>
            <a:pPr algn="ctr"/>
            <a:r>
              <a:rPr lang="en-US" altLang="zh-CN" sz="3800" dirty="0">
                <a:solidFill>
                  <a:srgbClr val="482304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10</a:t>
            </a:r>
            <a:r>
              <a:rPr lang="zh-CN" altLang="en-US" sz="3800" dirty="0">
                <a:solidFill>
                  <a:srgbClr val="482304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年，弹指一挥间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334330"/>
            <a:ext cx="1957796" cy="130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椭圆 8"/>
          <p:cNvSpPr/>
          <p:nvPr/>
        </p:nvSpPr>
        <p:spPr bwMode="auto">
          <a:xfrm>
            <a:off x="-1348206" y="3795369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-712943" y="3177460"/>
            <a:ext cx="284834" cy="26038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椭圆 10"/>
          <p:cNvSpPr>
            <a:spLocks noChangeArrowheads="1"/>
          </p:cNvSpPr>
          <p:nvPr/>
        </p:nvSpPr>
        <p:spPr bwMode="auto">
          <a:xfrm>
            <a:off x="-1465263" y="3681413"/>
            <a:ext cx="500063" cy="457200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2" name="椭圆 11"/>
          <p:cNvSpPr>
            <a:spLocks noChangeArrowheads="1"/>
          </p:cNvSpPr>
          <p:nvPr/>
        </p:nvSpPr>
        <p:spPr bwMode="auto">
          <a:xfrm>
            <a:off x="-677863" y="3716338"/>
            <a:ext cx="325438" cy="296862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3" name="椭圆 12"/>
          <p:cNvSpPr>
            <a:spLocks noChangeArrowheads="1"/>
          </p:cNvSpPr>
          <p:nvPr/>
        </p:nvSpPr>
        <p:spPr bwMode="auto">
          <a:xfrm>
            <a:off x="-1081088" y="3244850"/>
            <a:ext cx="477838" cy="4365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4" name="椭圆 13"/>
          <p:cNvSpPr>
            <a:spLocks noChangeArrowheads="1"/>
          </p:cNvSpPr>
          <p:nvPr/>
        </p:nvSpPr>
        <p:spPr bwMode="auto">
          <a:xfrm>
            <a:off x="-1400175" y="3027363"/>
            <a:ext cx="165100" cy="15081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5" name="椭圆 14"/>
          <p:cNvSpPr>
            <a:spLocks noChangeArrowheads="1"/>
          </p:cNvSpPr>
          <p:nvPr/>
        </p:nvSpPr>
        <p:spPr bwMode="auto">
          <a:xfrm>
            <a:off x="-673100" y="4025900"/>
            <a:ext cx="141287" cy="130175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-921896" y="4299514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-1597081" y="4501795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椭圆 17"/>
          <p:cNvSpPr>
            <a:spLocks noChangeArrowheads="1"/>
          </p:cNvSpPr>
          <p:nvPr/>
        </p:nvSpPr>
        <p:spPr bwMode="auto">
          <a:xfrm>
            <a:off x="-1130300" y="4889500"/>
            <a:ext cx="485775" cy="444500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9" name="椭圆 18"/>
          <p:cNvSpPr>
            <a:spLocks noChangeArrowheads="1"/>
          </p:cNvSpPr>
          <p:nvPr/>
        </p:nvSpPr>
        <p:spPr bwMode="auto">
          <a:xfrm>
            <a:off x="-1597025" y="4116388"/>
            <a:ext cx="279400" cy="255587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-438339" y="53339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-1257888" y="2520753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515418" y="4116876"/>
            <a:ext cx="314421" cy="28743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3" name="Group 17"/>
          <p:cNvGrpSpPr>
            <a:grpSpLocks/>
          </p:cNvGrpSpPr>
          <p:nvPr/>
        </p:nvGrpSpPr>
        <p:grpSpPr bwMode="auto">
          <a:xfrm>
            <a:off x="0" y="360363"/>
            <a:ext cx="19475450" cy="3111500"/>
            <a:chOff x="0" y="0"/>
            <a:chExt cx="30670" cy="4900"/>
          </a:xfrm>
        </p:grpSpPr>
        <p:grpSp>
          <p:nvGrpSpPr>
            <p:cNvPr id="24" name="Group 18"/>
            <p:cNvGrpSpPr>
              <a:grpSpLocks noChangeAspect="1"/>
            </p:cNvGrpSpPr>
            <p:nvPr/>
          </p:nvGrpSpPr>
          <p:grpSpPr bwMode="auto">
            <a:xfrm>
              <a:off x="0" y="0"/>
              <a:ext cx="30670" cy="4900"/>
              <a:chOff x="0" y="0"/>
              <a:chExt cx="30671" cy="4900"/>
            </a:xfrm>
          </p:grpSpPr>
          <p:grpSp>
            <p:nvGrpSpPr>
              <p:cNvPr id="35" name="Group 19"/>
              <p:cNvGrpSpPr>
                <a:grpSpLocks noChangeAspect="1"/>
              </p:cNvGrpSpPr>
              <p:nvPr/>
            </p:nvGrpSpPr>
            <p:grpSpPr bwMode="auto">
              <a:xfrm>
                <a:off x="0" y="302"/>
                <a:ext cx="30565" cy="4598"/>
                <a:chOff x="0" y="0"/>
                <a:chExt cx="30566" cy="4598"/>
              </a:xfrm>
            </p:grpSpPr>
            <p:pic>
              <p:nvPicPr>
                <p:cNvPr id="37" name="Picture 20" descr="是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0567" cy="45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21" descr="111-01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09" y="730"/>
                  <a:ext cx="2979" cy="2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22" descr="111-02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69" y="790"/>
                  <a:ext cx="2872" cy="26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23" descr="111-0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00" y="676"/>
                  <a:ext cx="3030" cy="28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24" descr="111-0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97" y="623"/>
                  <a:ext cx="3520" cy="3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25" descr="111-05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900" y="894"/>
                  <a:ext cx="2779" cy="25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26" descr="111-06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499" y="833"/>
                  <a:ext cx="2835" cy="2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7" descr="111-07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24" y="466"/>
                  <a:ext cx="3265" cy="3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28" descr="111-08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0" y="156"/>
                  <a:ext cx="3705" cy="36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6" name="Picture 29" descr="啊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" y="0"/>
                <a:ext cx="29937" cy="1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5" name="Group 30"/>
            <p:cNvGrpSpPr>
              <a:grpSpLocks/>
            </p:cNvGrpSpPr>
            <p:nvPr/>
          </p:nvGrpSpPr>
          <p:grpSpPr bwMode="auto">
            <a:xfrm>
              <a:off x="1408" y="1790"/>
              <a:ext cx="28011" cy="1170"/>
              <a:chOff x="0" y="0"/>
              <a:chExt cx="28011" cy="1170"/>
            </a:xfrm>
          </p:grpSpPr>
          <p:sp>
            <p:nvSpPr>
              <p:cNvPr id="26" name="Text Box 31"/>
              <p:cNvSpPr txBox="1">
                <a:spLocks noChangeArrowheads="1"/>
              </p:cNvSpPr>
              <p:nvPr/>
            </p:nvSpPr>
            <p:spPr bwMode="auto">
              <a:xfrm rot="20100000">
                <a:off x="14905" y="258"/>
                <a:ext cx="1568" cy="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3200">
                    <a:solidFill>
                      <a:schemeClr val="bg1"/>
                    </a:solidFill>
                    <a:ea typeface="汉仪书魂体简" pitchFamily="49" charset="-122"/>
                  </a:rPr>
                  <a:t>图片</a:t>
                </a:r>
              </a:p>
            </p:txBody>
          </p:sp>
          <p:sp>
            <p:nvSpPr>
              <p:cNvPr id="27" name="Text Box 32"/>
              <p:cNvSpPr txBox="1">
                <a:spLocks noChangeArrowheads="1"/>
              </p:cNvSpPr>
              <p:nvPr/>
            </p:nvSpPr>
            <p:spPr bwMode="auto">
              <a:xfrm rot="21240000">
                <a:off x="10436" y="32"/>
                <a:ext cx="1568" cy="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3200">
                    <a:solidFill>
                      <a:schemeClr val="bg1"/>
                    </a:solidFill>
                    <a:ea typeface="汉仪书魂体简" pitchFamily="49" charset="-122"/>
                  </a:rPr>
                  <a:t>图片</a:t>
                </a:r>
              </a:p>
            </p:txBody>
          </p:sp>
          <p:sp>
            <p:nvSpPr>
              <p:cNvPr id="28" name="Text Box 33"/>
              <p:cNvSpPr txBox="1">
                <a:spLocks noChangeArrowheads="1"/>
              </p:cNvSpPr>
              <p:nvPr/>
            </p:nvSpPr>
            <p:spPr bwMode="auto">
              <a:xfrm rot="21480000">
                <a:off x="7358" y="159"/>
                <a:ext cx="1568" cy="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3200">
                    <a:solidFill>
                      <a:schemeClr val="bg1"/>
                    </a:solidFill>
                    <a:ea typeface="汉仪书魂体简" pitchFamily="49" charset="-122"/>
                  </a:rPr>
                  <a:t>图片</a:t>
                </a:r>
              </a:p>
            </p:txBody>
          </p:sp>
          <p:sp>
            <p:nvSpPr>
              <p:cNvPr id="29" name="Text Box 34"/>
              <p:cNvSpPr txBox="1">
                <a:spLocks noChangeArrowheads="1"/>
              </p:cNvSpPr>
              <p:nvPr/>
            </p:nvSpPr>
            <p:spPr bwMode="auto">
              <a:xfrm rot="360000">
                <a:off x="3656" y="95"/>
                <a:ext cx="1568" cy="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3200">
                    <a:solidFill>
                      <a:schemeClr val="bg1"/>
                    </a:solidFill>
                    <a:ea typeface="汉仪书魂体简" pitchFamily="49" charset="-122"/>
                  </a:rPr>
                  <a:t>图片</a:t>
                </a:r>
              </a:p>
            </p:txBody>
          </p:sp>
          <p:sp>
            <p:nvSpPr>
              <p:cNvPr id="30" name="Text Box 35"/>
              <p:cNvSpPr txBox="1">
                <a:spLocks noChangeArrowheads="1"/>
              </p:cNvSpPr>
              <p:nvPr/>
            </p:nvSpPr>
            <p:spPr bwMode="auto">
              <a:xfrm rot="2160000">
                <a:off x="0" y="0"/>
                <a:ext cx="1568" cy="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1"/>
                    </a:solidFill>
                    <a:ea typeface="汉仪书魂体简" pitchFamily="49" charset="-122"/>
                  </a:rPr>
                  <a:t>图片</a:t>
                </a:r>
              </a:p>
            </p:txBody>
          </p:sp>
          <p:grpSp>
            <p:nvGrpSpPr>
              <p:cNvPr id="31" name="Group 36"/>
              <p:cNvGrpSpPr>
                <a:grpSpLocks/>
              </p:cNvGrpSpPr>
              <p:nvPr/>
            </p:nvGrpSpPr>
            <p:grpSpPr bwMode="auto">
              <a:xfrm>
                <a:off x="19135" y="2"/>
                <a:ext cx="8877" cy="1072"/>
                <a:chOff x="0" y="0"/>
                <a:chExt cx="8877" cy="1072"/>
              </a:xfrm>
            </p:grpSpPr>
            <p:sp>
              <p:nvSpPr>
                <p:cNvPr id="32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0" y="128"/>
                  <a:ext cx="1568" cy="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zh-CN" altLang="en-US" sz="3200" dirty="0">
                      <a:solidFill>
                        <a:schemeClr val="bg1"/>
                      </a:solidFill>
                      <a:ea typeface="汉仪书魂体简" pitchFamily="49" charset="-122"/>
                    </a:rPr>
                    <a:t>图片</a:t>
                  </a:r>
                </a:p>
              </p:txBody>
            </p:sp>
            <p:sp>
              <p:nvSpPr>
                <p:cNvPr id="33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575" y="160"/>
                  <a:ext cx="1568" cy="9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zh-CN" altLang="en-US" sz="3200">
                      <a:solidFill>
                        <a:schemeClr val="bg1"/>
                      </a:solidFill>
                      <a:ea typeface="汉仪书魂体简" pitchFamily="49" charset="-122"/>
                    </a:rPr>
                    <a:t>图片</a:t>
                  </a:r>
                </a:p>
              </p:txBody>
            </p:sp>
            <p:sp>
              <p:nvSpPr>
                <p:cNvPr id="34" name="Text Box 39"/>
                <p:cNvSpPr txBox="1">
                  <a:spLocks noChangeArrowheads="1"/>
                </p:cNvSpPr>
                <p:nvPr/>
              </p:nvSpPr>
              <p:spPr bwMode="auto">
                <a:xfrm rot="20820000">
                  <a:off x="7309" y="0"/>
                  <a:ext cx="1568" cy="9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zh-CN" altLang="en-US" sz="3200">
                      <a:solidFill>
                        <a:schemeClr val="bg1"/>
                      </a:solidFill>
                      <a:ea typeface="汉仪书魂体简" pitchFamily="49" charset="-122"/>
                    </a:rPr>
                    <a:t>图片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050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xit" presetSubtype="0" fill="hold" grpId="0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2" dur="1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3" dur="1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4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8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7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274E-6 C 0.05451 -0.05117 0.16788 -0.25339 0.32604 -0.30795 C 0.52604 -0.39981 0.76302 -0.2463 0.94843 -0.32644 C 1.13402 -0.4069 1.17465 -0.53206 1.23402 -0.586 " pathEditMode="relative" rAng="0" ptsTypes="assa">
                                      <p:cBhvr>
                                        <p:cTn id="2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01" y="-2931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169 0.00253 C 0.0489 -0.04153 0.14219 -0.25149 0.2848 -0.26135 C 0.48495 -0.35337 0.66742 -0.04314 0.85738 -0.05644 C 1.04735 -0.06975 1.06035 -0.20995 1.11378 -0.25034 " pathEditMode="relative" rAng="0" ptsTypes="assa">
                                      <p:cBhvr>
                                        <p:cTn id="29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4" y="-17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31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227 0.00184 C 0.05624 -0.0432 0.17604 -0.21898 0.32609 -0.26861 C 0.53942 -0.38074 0.69116 -0.18129 0.90238 -0.29572 C 1.1136 -0.40946 1.11882 -0.6443 1.17562 -0.73621 " pathEditMode="relative" rAng="0" ptsTypes="assa">
                                      <p:cBhvr>
                                        <p:cTn id="3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1" y="-3690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2084 -0.01761 C 0.07535 -0.0689 0.20764 -0.26815 0.34688 -0.32561 C 0.54705 -0.41798 0.65729 -0.29596 0.85643 -0.3633 C 1.05538 -0.42941 1.0842 -0.66729 1.1441 -0.74792 " pathEditMode="relative" rAng="0" ptsTypes="assa">
                                      <p:cBhvr>
                                        <p:cTn id="35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3" y="-3651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77778E-6 -3.63299E-6 C 0.06806 -0.00463 0.20677 0.06333 0.40695 -0.02873 C 0.60712 -0.12079 0.75209 -0.31449 0.9375 -0.39481 C 1.12309 -0.47513 1.17309 -0.42879 1.2349 -0.43775 " pathEditMode="relative" rAng="0" ptsTypes="assa">
                                      <p:cBhvr>
                                        <p:cTn id="3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3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41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-2.41677E-6 C 0.06858 0.00185 0.27413 0.05241 0.41129 0.00987 C 0.61129 -0.0823 0.66893 -0.18927 0.82257 -0.25462 C 0.97639 -0.32028 1.12396 -0.23243 1.20313 -0.22657 " pathEditMode="relative" rAng="0" ptsTypes="assa">
                                      <p:cBhvr>
                                        <p:cTn id="43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6" y="-1340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41311E-6 1.47059E-6 C 0.04591 -0.06319 0.14396 -0.31181 0.27606 -0.37891 C 0.47612 -0.47105 0.60723 -0.32215 0.79274 -0.40235 C 0.97796 -0.48277 1.07516 -0.7778 1.14947 -0.87661 " pathEditMode="relative" rAng="0" ptsTypes="assa">
                                      <p:cBhvr>
                                        <p:cTn id="45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4" y="-438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4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243 0.00587 C 0.05694 -0.04541 0.17031 -0.24807 0.32864 -0.30244 C 0.52882 -0.3945 0.76579 -0.24096 0.95121 -0.32098 C 1.13698 -0.4013 1.17743 -0.52672 1.23698 -0.58078 " pathEditMode="relative" rAng="0" ptsTypes="assa">
                                      <p:cBhvr>
                                        <p:cTn id="49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19" y="-2934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98 0.00046 C 0.05355 -0.05078 0.167 -0.25322 0.3251 -0.30768 C 0.52515 -0.39982 0.76208 -0.2461 0.94759 -0.32629 C 1.13309 -0.40671 1.17364 -0.53194 1.23298 -0.58594 " pathEditMode="relative" rAng="0" ptsTypes="assa">
                                      <p:cBhvr>
                                        <p:cTn id="51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8" y="-2932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53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53125 0.000000 L -1.068958 0.000000 " pathEditMode="relative" rAng="0" ptsTypes="">
                                      <p:cBhvr>
                                        <p:cTn id="6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0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7" grpI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" y="0"/>
            <a:ext cx="9128390" cy="50403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48" y="2293102"/>
            <a:ext cx="1984648" cy="1323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0">
            <a:off x="4425087" y="2193311"/>
            <a:ext cx="1582356" cy="1188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2057404" cy="40599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18" y="427580"/>
            <a:ext cx="2859782" cy="171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0">
            <a:off x="3060739" y="2258666"/>
            <a:ext cx="1566092" cy="1123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0">
            <a:off x="1478677" y="2281087"/>
            <a:ext cx="1809419" cy="130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69147" y="3816300"/>
            <a:ext cx="4337050" cy="75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986" tIns="53993" rIns="107986" bIns="53993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  <a:cs typeface="方正仿郭简体"/>
              </a:rPr>
              <a:t>回忆</a:t>
            </a:r>
            <a:r>
              <a:rPr lang="zh-CN" altLang="en-US" sz="1400" dirty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  <a:cs typeface="方正仿郭简体"/>
              </a:rPr>
              <a:t>起那段激情燃烧的岁月！</a:t>
            </a:r>
            <a:endParaRPr lang="en-US" altLang="zh-CN" sz="1400" dirty="0">
              <a:solidFill>
                <a:schemeClr val="bg1"/>
              </a:solidFill>
              <a:latin typeface="方正中楷繁体" panose="03000509000000000000" pitchFamily="65" charset="-122"/>
              <a:ea typeface="方正中楷繁体" panose="03000509000000000000" pitchFamily="65" charset="-122"/>
              <a:cs typeface="方正仿郭简体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  <a:cs typeface="方正仿郭简体"/>
              </a:rPr>
              <a:t>历久弥新，永不褪色！</a:t>
            </a:r>
          </a:p>
        </p:txBody>
      </p:sp>
      <p:sp>
        <p:nvSpPr>
          <p:cNvPr id="13" name="椭圆 12"/>
          <p:cNvSpPr/>
          <p:nvPr/>
        </p:nvSpPr>
        <p:spPr bwMode="auto">
          <a:xfrm>
            <a:off x="-1348206" y="3795369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-712943" y="3177460"/>
            <a:ext cx="284834" cy="26038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椭圆 14"/>
          <p:cNvSpPr>
            <a:spLocks noChangeArrowheads="1"/>
          </p:cNvSpPr>
          <p:nvPr/>
        </p:nvSpPr>
        <p:spPr bwMode="auto">
          <a:xfrm>
            <a:off x="-1465263" y="3681413"/>
            <a:ext cx="500063" cy="457200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6" name="椭圆 15"/>
          <p:cNvSpPr>
            <a:spLocks noChangeArrowheads="1"/>
          </p:cNvSpPr>
          <p:nvPr/>
        </p:nvSpPr>
        <p:spPr bwMode="auto">
          <a:xfrm>
            <a:off x="-677863" y="3716338"/>
            <a:ext cx="325438" cy="296862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7" name="椭圆 16"/>
          <p:cNvSpPr>
            <a:spLocks noChangeArrowheads="1"/>
          </p:cNvSpPr>
          <p:nvPr/>
        </p:nvSpPr>
        <p:spPr bwMode="auto">
          <a:xfrm>
            <a:off x="-1081088" y="3244850"/>
            <a:ext cx="477838" cy="4365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8" name="椭圆 17"/>
          <p:cNvSpPr>
            <a:spLocks noChangeArrowheads="1"/>
          </p:cNvSpPr>
          <p:nvPr/>
        </p:nvSpPr>
        <p:spPr bwMode="auto">
          <a:xfrm>
            <a:off x="-1400175" y="3027363"/>
            <a:ext cx="165100" cy="15081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9" name="椭圆 18"/>
          <p:cNvSpPr>
            <a:spLocks noChangeArrowheads="1"/>
          </p:cNvSpPr>
          <p:nvPr/>
        </p:nvSpPr>
        <p:spPr bwMode="auto">
          <a:xfrm>
            <a:off x="-673100" y="4025900"/>
            <a:ext cx="141287" cy="130175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-921896" y="4299514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-1597081" y="4501795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椭圆 21"/>
          <p:cNvSpPr>
            <a:spLocks noChangeArrowheads="1"/>
          </p:cNvSpPr>
          <p:nvPr/>
        </p:nvSpPr>
        <p:spPr bwMode="auto">
          <a:xfrm>
            <a:off x="-1130300" y="4889500"/>
            <a:ext cx="485775" cy="444500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3" name="椭圆 22"/>
          <p:cNvSpPr>
            <a:spLocks noChangeArrowheads="1"/>
          </p:cNvSpPr>
          <p:nvPr/>
        </p:nvSpPr>
        <p:spPr bwMode="auto">
          <a:xfrm>
            <a:off x="-1597025" y="4116388"/>
            <a:ext cx="279400" cy="255587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438339" y="53339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-1257888" y="2520753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-515418" y="4116876"/>
            <a:ext cx="314421" cy="28743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7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2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2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2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2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80" accel="10000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80" accel="10000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8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4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274E-6 C 0.05451 -0.05117 0.16788 -0.25339 0.32604 -0.30795 C 0.52604 -0.39981 0.76302 -0.2463 0.94843 -0.32644 C 1.13402 -0.4069 1.17465 -0.53206 1.23402 -0.586 " pathEditMode="relative" rAng="0" ptsTypes="assa">
                                      <p:cBhvr>
                                        <p:cTn id="6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01" y="-2931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169 0.00253 C 0.0489 -0.04153 0.14219 -0.25149 0.2848 -0.26135 C 0.48495 -0.35337 0.66742 -0.04314 0.85738 -0.05644 C 1.04735 -0.06975 1.06035 -0.20995 1.11378 -0.25034 " pathEditMode="relative" rAng="0" ptsTypes="assa">
                                      <p:cBhvr>
                                        <p:cTn id="6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4" y="-1780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7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227 0.00184 C 0.05624 -0.0432 0.17604 -0.21898 0.32609 -0.26861 C 0.53942 -0.38074 0.69116 -0.18129 0.90238 -0.29572 C 1.1136 -0.40946 1.11882 -0.6443 1.17562 -0.73621 " pathEditMode="relative" rAng="0" ptsTypes="assa">
                                      <p:cBhvr>
                                        <p:cTn id="72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1" y="-3690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2084 -0.01761 C 0.07535 -0.0689 0.20764 -0.26815 0.34688 -0.32561 C 0.54705 -0.41798 0.65729 -0.29596 0.85643 -0.3633 C 1.05538 -0.42941 1.0842 -0.66729 1.1441 -0.74792 " pathEditMode="relative" rAng="0" ptsTypes="assa">
                                      <p:cBhvr>
                                        <p:cTn id="74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3" y="-3651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77778E-6 -3.63299E-6 C 0.06806 -0.00463 0.20677 0.06333 0.40695 -0.02873 C 0.60712 -0.12079 0.75209 -0.31449 0.9375 -0.39481 C 1.12309 -0.47513 1.17309 -0.42879 1.2349 -0.43775 " pathEditMode="relative" rAng="0" ptsTypes="assa">
                                      <p:cBhvr>
                                        <p:cTn id="76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7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80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-2.41677E-6 C 0.06858 0.00185 0.27413 0.05241 0.41129 0.00987 C 0.61129 -0.0823 0.66893 -0.18927 0.82257 -0.25462 C 0.97639 -0.32028 1.12396 -0.23243 1.20313 -0.22657 " pathEditMode="relative" rAng="0" ptsTypes="assa">
                                      <p:cBhvr>
                                        <p:cTn id="82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6" y="-1340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41311E-6 1.47059E-6 C 0.04591 -0.06319 0.14396 -0.31181 0.27606 -0.37891 C 0.47612 -0.47105 0.60723 -0.32215 0.79274 -0.40235 C 0.97796 -0.48277 1.07516 -0.7778 1.14947 -0.87661 " pathEditMode="relative" rAng="0" ptsTypes="assa">
                                      <p:cBhvr>
                                        <p:cTn id="84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4" y="-4384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86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243 0.00587 C 0.05694 -0.04541 0.17031 -0.24807 0.32864 -0.30244 C 0.52882 -0.3945 0.76579 -0.24096 0.95121 -0.32098 C 1.13698 -0.4013 1.17743 -0.52672 1.23698 -0.58078 " pathEditMode="relative" rAng="0" ptsTypes="assa">
                                      <p:cBhvr>
                                        <p:cTn id="88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19" y="-2934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98 0.00046 C 0.05355 -0.05078 0.167 -0.25322 0.3251 -0.30768 C 0.52515 -0.39982 0.76208 -0.2461 0.94759 -0.32629 C 1.13309 -0.40671 1.17364 -0.53194 1.23298 -0.58594 " pathEditMode="relative" rAng="0" ptsTypes="assa">
                                      <p:cBhvr>
                                        <p:cTn id="9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8" y="-2932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9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" y="-5482"/>
            <a:ext cx="9138318" cy="50457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22612" y="50393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 smtClean="0">
                <a:latin typeface="方正中楷繁体" panose="03000509000000000000" pitchFamily="65" charset="-122"/>
                <a:ea typeface="方正中楷繁体" panose="03000509000000000000" pitchFamily="65" charset="-122"/>
              </a:rPr>
              <a:t>有了朋友，才会有相互关切</a:t>
            </a:r>
          </a:p>
          <a:p>
            <a:r>
              <a:rPr lang="zh-CN" altLang="en-US" sz="1400" dirty="0" smtClean="0">
                <a:latin typeface="方正中楷繁体" panose="03000509000000000000" pitchFamily="65" charset="-122"/>
                <a:ea typeface="方正中楷繁体" panose="03000509000000000000" pitchFamily="65" charset="-122"/>
              </a:rPr>
              <a:t>有了相互关切，才会有心心相通；</a:t>
            </a:r>
          </a:p>
          <a:p>
            <a:r>
              <a:rPr lang="zh-CN" altLang="en-US" sz="1400" dirty="0" smtClean="0">
                <a:latin typeface="方正中楷繁体" panose="03000509000000000000" pitchFamily="65" charset="-122"/>
                <a:ea typeface="方正中楷繁体" panose="03000509000000000000" pitchFamily="65" charset="-122"/>
              </a:rPr>
              <a:t>有了心心相通，才会有披此了解；</a:t>
            </a:r>
          </a:p>
          <a:p>
            <a:r>
              <a:rPr lang="zh-CN" altLang="en-US" sz="1400" dirty="0" smtClean="0">
                <a:latin typeface="方正中楷繁体" panose="03000509000000000000" pitchFamily="65" charset="-122"/>
                <a:ea typeface="方正中楷繁体" panose="03000509000000000000" pitchFamily="65" charset="-122"/>
              </a:rPr>
              <a:t>有了了解，友谊才能天长地久；</a:t>
            </a:r>
          </a:p>
          <a:p>
            <a:r>
              <a:rPr lang="zh-CN" altLang="en-US" sz="1400" dirty="0" smtClean="0">
                <a:latin typeface="方正中楷繁体" panose="03000509000000000000" pitchFamily="65" charset="-122"/>
                <a:ea typeface="方正中楷繁体" panose="03000509000000000000" pitchFamily="65" charset="-122"/>
              </a:rPr>
              <a:t>有了天长地久的友谊，生命才有意义。 </a:t>
            </a:r>
            <a:endParaRPr lang="zh-CN" altLang="en-US" sz="1400" dirty="0">
              <a:latin typeface="方正中楷繁体" panose="03000509000000000000" pitchFamily="65" charset="-122"/>
              <a:ea typeface="方正中楷繁体" panose="03000509000000000000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 rot="900000">
            <a:off x="7094612" y="2517415"/>
            <a:ext cx="213692" cy="223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-900000">
            <a:off x="8220955" y="2504034"/>
            <a:ext cx="213692" cy="223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721674" y="2559662"/>
            <a:ext cx="213692" cy="223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27" y="1224012"/>
            <a:ext cx="2574194" cy="1546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1717376" y="2515206"/>
            <a:ext cx="2172469" cy="1597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3191056" y="2514455"/>
            <a:ext cx="2172469" cy="1517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4829912" y="2510327"/>
            <a:ext cx="2172469" cy="1517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椭圆 14"/>
          <p:cNvSpPr/>
          <p:nvPr/>
        </p:nvSpPr>
        <p:spPr bwMode="auto">
          <a:xfrm>
            <a:off x="-1348206" y="3795369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-712943" y="3177460"/>
            <a:ext cx="284834" cy="26038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椭圆 16"/>
          <p:cNvSpPr>
            <a:spLocks noChangeArrowheads="1"/>
          </p:cNvSpPr>
          <p:nvPr/>
        </p:nvSpPr>
        <p:spPr bwMode="auto">
          <a:xfrm>
            <a:off x="-1465263" y="3681413"/>
            <a:ext cx="500063" cy="457200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8" name="椭圆 17"/>
          <p:cNvSpPr>
            <a:spLocks noChangeArrowheads="1"/>
          </p:cNvSpPr>
          <p:nvPr/>
        </p:nvSpPr>
        <p:spPr bwMode="auto">
          <a:xfrm>
            <a:off x="-677863" y="3716338"/>
            <a:ext cx="325438" cy="296862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9" name="椭圆 18"/>
          <p:cNvSpPr>
            <a:spLocks noChangeArrowheads="1"/>
          </p:cNvSpPr>
          <p:nvPr/>
        </p:nvSpPr>
        <p:spPr bwMode="auto">
          <a:xfrm>
            <a:off x="-1081088" y="3244850"/>
            <a:ext cx="477838" cy="4365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0" name="椭圆 19"/>
          <p:cNvSpPr>
            <a:spLocks noChangeArrowheads="1"/>
          </p:cNvSpPr>
          <p:nvPr/>
        </p:nvSpPr>
        <p:spPr bwMode="auto">
          <a:xfrm>
            <a:off x="-1400175" y="3027363"/>
            <a:ext cx="165100" cy="15081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1" name="椭圆 20"/>
          <p:cNvSpPr>
            <a:spLocks noChangeArrowheads="1"/>
          </p:cNvSpPr>
          <p:nvPr/>
        </p:nvSpPr>
        <p:spPr bwMode="auto">
          <a:xfrm>
            <a:off x="-673100" y="4025900"/>
            <a:ext cx="141287" cy="130175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921896" y="4299514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-1597081" y="4501795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椭圆 23"/>
          <p:cNvSpPr>
            <a:spLocks noChangeArrowheads="1"/>
          </p:cNvSpPr>
          <p:nvPr/>
        </p:nvSpPr>
        <p:spPr bwMode="auto">
          <a:xfrm>
            <a:off x="-1130300" y="4889500"/>
            <a:ext cx="485775" cy="444500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5" name="椭圆 24"/>
          <p:cNvSpPr>
            <a:spLocks noChangeArrowheads="1"/>
          </p:cNvSpPr>
          <p:nvPr/>
        </p:nvSpPr>
        <p:spPr bwMode="auto">
          <a:xfrm>
            <a:off x="-1597025" y="4116388"/>
            <a:ext cx="279400" cy="255587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-438339" y="53339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-1257888" y="2520753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椭圆 27"/>
          <p:cNvSpPr/>
          <p:nvPr/>
        </p:nvSpPr>
        <p:spPr bwMode="auto">
          <a:xfrm>
            <a:off x="-515418" y="4116876"/>
            <a:ext cx="314421" cy="28743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274E-6 C 0.05451 -0.05117 0.16788 -0.25339 0.32604 -0.30795 C 0.52604 -0.39981 0.76302 -0.2463 0.94843 -0.32644 C 1.13402 -0.4069 1.17465 -0.53206 1.23402 -0.586 " pathEditMode="relative" rAng="0" ptsTypes="assa">
                                      <p:cBhvr>
                                        <p:cTn id="46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01" y="-293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169 0.00253 C 0.0489 -0.04153 0.14219 -0.25149 0.2848 -0.26135 C 0.48495 -0.35337 0.66742 -0.04314 0.85738 -0.05644 C 1.04735 -0.06975 1.06035 -0.20995 1.11378 -0.25034 " pathEditMode="relative" rAng="0" ptsTypes="assa">
                                      <p:cBhvr>
                                        <p:cTn id="48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4" y="-1780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50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227 0.00184 C 0.05624 -0.0432 0.17604 -0.21898 0.32609 -0.26861 C 0.53942 -0.38074 0.69116 -0.18129 0.90238 -0.29572 C 1.1136 -0.40946 1.11882 -0.6443 1.17562 -0.73621 " pathEditMode="relative" rAng="0" ptsTypes="assa">
                                      <p:cBhvr>
                                        <p:cTn id="5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1" y="-3690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2084 -0.01761 C 0.07535 -0.0689 0.20764 -0.26815 0.34688 -0.32561 C 0.54705 -0.41798 0.65729 -0.29596 0.85643 -0.3633 C 1.05538 -0.42941 1.0842 -0.66729 1.1441 -0.74792 " pathEditMode="relative" rAng="0" ptsTypes="assa">
                                      <p:cBhvr>
                                        <p:cTn id="54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3" y="-3651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77778E-6 -3.63299E-6 C 0.06806 -0.00463 0.20677 0.06333 0.40695 -0.02873 C 0.60712 -0.12079 0.75209 -0.31449 0.9375 -0.39481 C 1.12309 -0.47513 1.17309 -0.42879 1.2349 -0.43775 " pathEditMode="relative" rAng="0" ptsTypes="assa">
                                      <p:cBhvr>
                                        <p:cTn id="5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5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6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-2.41677E-6 C 0.06858 0.00185 0.27413 0.05241 0.41129 0.00987 C 0.61129 -0.0823 0.66893 -0.18927 0.82257 -0.25462 C 0.97639 -0.32028 1.12396 -0.23243 1.20313 -0.22657 " pathEditMode="relative" rAng="0" ptsTypes="assa">
                                      <p:cBhvr>
                                        <p:cTn id="6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6" y="-1340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41311E-6 1.47059E-6 C 0.04591 -0.06319 0.14396 -0.31181 0.27606 -0.37891 C 0.47612 -0.47105 0.60723 -0.32215 0.79274 -0.40235 C 0.97796 -0.48277 1.07516 -0.7778 1.14947 -0.87661 " pathEditMode="relative" rAng="0" ptsTypes="assa">
                                      <p:cBhvr>
                                        <p:cTn id="6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4" y="-4384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6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243 0.00587 C 0.05694 -0.04541 0.17031 -0.24807 0.32864 -0.30244 C 0.52882 -0.3945 0.76579 -0.24096 0.95121 -0.32098 C 1.13698 -0.4013 1.17743 -0.52672 1.23698 -0.58078 " pathEditMode="relative" rAng="0" ptsTypes="assa">
                                      <p:cBhvr>
                                        <p:cTn id="68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19" y="-2934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98 0.00046 C 0.05355 -0.05078 0.167 -0.25322 0.3251 -0.30768 C 0.52515 -0.39982 0.76208 -0.2461 0.94759 -0.32629 C 1.13309 -0.40671 1.17364 -0.53194 1.23298 -0.58594 " pathEditMode="relative" rAng="0" ptsTypes="assa">
                                      <p:cBhvr>
                                        <p:cTn id="70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8" y="-2932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72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您应该更换的照片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402" y="1"/>
            <a:ext cx="9351929" cy="524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1062484" y="1090163"/>
            <a:ext cx="3262969" cy="2721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16" y="1536076"/>
            <a:ext cx="2742157" cy="1829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48562" y="3613150"/>
            <a:ext cx="4337050" cy="140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986" tIns="53993" rIns="107986" bIns="53993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  <a:cs typeface="方正仿郭简体"/>
              </a:rPr>
              <a:t>往事如烟，温馨如昨，</a:t>
            </a:r>
            <a:endParaRPr lang="en-US" altLang="zh-CN" sz="1400" dirty="0">
              <a:solidFill>
                <a:schemeClr val="bg1"/>
              </a:solidFill>
              <a:latin typeface="方正中楷繁体" panose="03000509000000000000" pitchFamily="65" charset="-122"/>
              <a:ea typeface="方正中楷繁体" panose="03000509000000000000" pitchFamily="65" charset="-122"/>
              <a:cs typeface="方正仿郭简体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  <a:cs typeface="方正仿郭简体"/>
              </a:rPr>
              <a:t>相聚使我们重温起那一同走过的日子，</a:t>
            </a:r>
            <a:endParaRPr lang="en-US" altLang="zh-CN" sz="1400" dirty="0">
              <a:solidFill>
                <a:schemeClr val="bg1"/>
              </a:solidFill>
              <a:latin typeface="方正中楷繁体" panose="03000509000000000000" pitchFamily="65" charset="-122"/>
              <a:ea typeface="方正中楷繁体" panose="03000509000000000000" pitchFamily="65" charset="-122"/>
              <a:cs typeface="方正仿郭简体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  <a:cs typeface="方正仿郭简体"/>
              </a:rPr>
              <a:t>回忆起那段激情燃烧的岁月！</a:t>
            </a:r>
            <a:endParaRPr lang="en-US" altLang="zh-CN" sz="1400" dirty="0">
              <a:solidFill>
                <a:schemeClr val="bg1"/>
              </a:solidFill>
              <a:latin typeface="方正中楷繁体" panose="03000509000000000000" pitchFamily="65" charset="-122"/>
              <a:ea typeface="方正中楷繁体" panose="03000509000000000000" pitchFamily="65" charset="-122"/>
              <a:cs typeface="方正仿郭简体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  <a:cs typeface="方正仿郭简体"/>
              </a:rPr>
              <a:t>历久弥新，永不褪色！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6095911" y="1443621"/>
            <a:ext cx="2742157" cy="1939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4164038" y="1291586"/>
            <a:ext cx="2742157" cy="2064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8604"/>
            <a:ext cx="2495919" cy="2064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椭圆 10"/>
          <p:cNvSpPr/>
          <p:nvPr/>
        </p:nvSpPr>
        <p:spPr bwMode="auto">
          <a:xfrm>
            <a:off x="-1348206" y="3795369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-712943" y="3177460"/>
            <a:ext cx="284834" cy="26038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椭圆 12"/>
          <p:cNvSpPr>
            <a:spLocks noChangeArrowheads="1"/>
          </p:cNvSpPr>
          <p:nvPr/>
        </p:nvSpPr>
        <p:spPr bwMode="auto">
          <a:xfrm>
            <a:off x="-1465263" y="3681413"/>
            <a:ext cx="500063" cy="457200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4" name="椭圆 13"/>
          <p:cNvSpPr>
            <a:spLocks noChangeArrowheads="1"/>
          </p:cNvSpPr>
          <p:nvPr/>
        </p:nvSpPr>
        <p:spPr bwMode="auto">
          <a:xfrm>
            <a:off x="-677863" y="3716338"/>
            <a:ext cx="325438" cy="296862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5" name="椭圆 14"/>
          <p:cNvSpPr>
            <a:spLocks noChangeArrowheads="1"/>
          </p:cNvSpPr>
          <p:nvPr/>
        </p:nvSpPr>
        <p:spPr bwMode="auto">
          <a:xfrm>
            <a:off x="-1081088" y="3244850"/>
            <a:ext cx="477838" cy="4365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6" name="椭圆 15"/>
          <p:cNvSpPr>
            <a:spLocks noChangeArrowheads="1"/>
          </p:cNvSpPr>
          <p:nvPr/>
        </p:nvSpPr>
        <p:spPr bwMode="auto">
          <a:xfrm>
            <a:off x="-1400175" y="3027363"/>
            <a:ext cx="165100" cy="15081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7" name="椭圆 16"/>
          <p:cNvSpPr>
            <a:spLocks noChangeArrowheads="1"/>
          </p:cNvSpPr>
          <p:nvPr/>
        </p:nvSpPr>
        <p:spPr bwMode="auto">
          <a:xfrm>
            <a:off x="-673100" y="4025900"/>
            <a:ext cx="141287" cy="130175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-921896" y="4299514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-1597081" y="4501795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椭圆 19"/>
          <p:cNvSpPr>
            <a:spLocks noChangeArrowheads="1"/>
          </p:cNvSpPr>
          <p:nvPr/>
        </p:nvSpPr>
        <p:spPr bwMode="auto">
          <a:xfrm>
            <a:off x="-1130300" y="4889500"/>
            <a:ext cx="485775" cy="444500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1" name="椭圆 20"/>
          <p:cNvSpPr>
            <a:spLocks noChangeArrowheads="1"/>
          </p:cNvSpPr>
          <p:nvPr/>
        </p:nvSpPr>
        <p:spPr bwMode="auto">
          <a:xfrm>
            <a:off x="-1597025" y="4116388"/>
            <a:ext cx="279400" cy="255587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438339" y="53339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-1257888" y="2520753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515418" y="4116876"/>
            <a:ext cx="314421" cy="28743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2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4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4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4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4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60" accel="100000" fill="hold">
                                          <p:stCondLst>
                                            <p:cond delay="22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60" accel="100000" fill="hold">
                                          <p:stCondLst>
                                            <p:cond delay="22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" accel="1000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accel="1000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1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72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72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2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72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0" accel="100000" fill="hold">
                                          <p:stCondLst>
                                            <p:cond delay="27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80" accel="100000" fill="hold">
                                          <p:stCondLst>
                                            <p:cond delay="27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8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8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8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8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274E-6 C 0.05451 -0.05117 0.16788 -0.25339 0.32604 -0.30795 C 0.52604 -0.39981 0.76302 -0.2463 0.94843 -0.32644 C 1.13402 -0.4069 1.17465 -0.53206 1.23402 -0.586 " pathEditMode="relative" rAng="0" ptsTypes="assa">
                                      <p:cBhvr>
                                        <p:cTn id="67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01" y="-2931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169 0.00253 C 0.0489 -0.04153 0.14219 -0.25149 0.2848 -0.26135 C 0.48495 -0.35337 0.66742 -0.04314 0.85738 -0.05644 C 1.04735 -0.06975 1.06035 -0.20995 1.11378 -0.25034 " pathEditMode="relative" rAng="0" ptsTypes="assa">
                                      <p:cBhvr>
                                        <p:cTn id="69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4" y="-178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71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227 0.00184 C 0.05624 -0.0432 0.17604 -0.21898 0.32609 -0.26861 C 0.53942 -0.38074 0.69116 -0.18129 0.90238 -0.29572 C 1.1136 -0.40946 1.11882 -0.6443 1.17562 -0.73621 " pathEditMode="relative" rAng="0" ptsTypes="assa">
                                      <p:cBhvr>
                                        <p:cTn id="73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1" y="-3690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2084 -0.01761 C 0.07535 -0.0689 0.20764 -0.26815 0.34688 -0.32561 C 0.54705 -0.41798 0.65729 -0.29596 0.85643 -0.3633 C 1.05538 -0.42941 1.0842 -0.66729 1.1441 -0.74792 " pathEditMode="relative" rAng="0" ptsTypes="assa">
                                      <p:cBhvr>
                                        <p:cTn id="75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3" y="-36515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77778E-6 -3.63299E-6 C 0.06806 -0.00463 0.20677 0.06333 0.40695 -0.02873 C 0.60712 -0.12079 0.75209 -0.31449 0.9375 -0.39481 C 1.12309 -0.47513 1.17309 -0.42879 1.2349 -0.43775 " pathEditMode="relative" rAng="0" ptsTypes="assa">
                                      <p:cBhvr>
                                        <p:cTn id="77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7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81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-2.41677E-6 C 0.06858 0.00185 0.27413 0.05241 0.41129 0.00987 C 0.61129 -0.0823 0.66893 -0.18927 0.82257 -0.25462 C 0.97639 -0.32028 1.12396 -0.23243 1.20313 -0.22657 " pathEditMode="relative" rAng="0" ptsTypes="assa">
                                      <p:cBhvr>
                                        <p:cTn id="83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6" y="-1340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41311E-6 1.47059E-6 C 0.04591 -0.06319 0.14396 -0.31181 0.27606 -0.37891 C 0.47612 -0.47105 0.60723 -0.32215 0.79274 -0.40235 C 0.97796 -0.48277 1.07516 -0.7778 1.14947 -0.87661 " pathEditMode="relative" rAng="0" ptsTypes="assa">
                                      <p:cBhvr>
                                        <p:cTn id="85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4" y="-4384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87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243 0.00587 C 0.05694 -0.04541 0.17031 -0.24807 0.32864 -0.30244 C 0.52882 -0.3945 0.76579 -0.24096 0.95121 -0.32098 C 1.13698 -0.4013 1.17743 -0.52672 1.23698 -0.58078 " pathEditMode="relative" rAng="0" ptsTypes="assa">
                                      <p:cBhvr>
                                        <p:cTn id="89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19" y="-2934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98 0.00046 C 0.05355 -0.05078 0.167 -0.25322 0.3251 -0.30768 C 0.52515 -0.39982 0.76208 -0.2461 0.94759 -0.32629 C 1.13309 -0.40671 1.17364 -0.53194 1.23298 -0.58594 " pathEditMode="relative" rAng="0" ptsTypes="assa">
                                      <p:cBhvr>
                                        <p:cTn id="9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8" y="-2932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93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" y="2902"/>
            <a:ext cx="9123134" cy="50374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7188"/>
            <a:ext cx="3009933" cy="3744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ContrastingRigh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897197" y="1239154"/>
            <a:ext cx="1936615" cy="10892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031432" y="3844863"/>
            <a:ext cx="965181" cy="6077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115353" y="2091532"/>
            <a:ext cx="1201063" cy="6785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5519292" y="33447"/>
            <a:ext cx="673302" cy="9663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3416699" y="2061637"/>
            <a:ext cx="1201877" cy="7383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5340561" y="3844862"/>
            <a:ext cx="1021606" cy="6195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6549604" y="414953"/>
            <a:ext cx="995738" cy="5848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7115350" y="1239152"/>
            <a:ext cx="1142268" cy="6717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/>
          </a:blip>
          <a:stretch>
            <a:fillRect/>
          </a:stretch>
        </p:blipFill>
        <p:spPr>
          <a:xfrm>
            <a:off x="3485119" y="1239152"/>
            <a:ext cx="1133457" cy="6717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 cstate="print">
            <a:extLst/>
          </a:blip>
          <a:stretch>
            <a:fillRect/>
          </a:stretch>
        </p:blipFill>
        <p:spPr>
          <a:xfrm>
            <a:off x="3525292" y="2939136"/>
            <a:ext cx="1093283" cy="6921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5" cstate="print">
            <a:extLst/>
          </a:blip>
          <a:stretch>
            <a:fillRect/>
          </a:stretch>
        </p:blipFill>
        <p:spPr>
          <a:xfrm>
            <a:off x="4227606" y="426923"/>
            <a:ext cx="934163" cy="5728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6" cstate="print">
            <a:extLst/>
          </a:blip>
          <a:stretch>
            <a:fillRect/>
          </a:stretch>
        </p:blipFill>
        <p:spPr>
          <a:xfrm>
            <a:off x="7115350" y="2939135"/>
            <a:ext cx="1142268" cy="6610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 cstate="print">
            <a:extLst/>
          </a:blip>
          <a:stretch>
            <a:fillRect/>
          </a:stretch>
        </p:blipFill>
        <p:spPr>
          <a:xfrm>
            <a:off x="4897197" y="2479356"/>
            <a:ext cx="1936615" cy="11445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" descr="E:\working\出售图设计\PPT模板\同学聚会\照片\IMAG0459.jpg"/>
          <p:cNvPicPr>
            <a:picLocks noChangeAspect="1" noChangeArrowheads="1"/>
          </p:cNvPicPr>
          <p:nvPr/>
        </p:nvPicPr>
        <p:blipFill>
          <a:blip r:embed="rId18" cstate="print">
            <a:extLst/>
          </a:blip>
          <a:srcRect/>
          <a:stretch>
            <a:fillRect/>
          </a:stretch>
        </p:blipFill>
        <p:spPr bwMode="auto">
          <a:xfrm>
            <a:off x="6706118" y="3844862"/>
            <a:ext cx="1055212" cy="6077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4" name="椭圆 23"/>
          <p:cNvSpPr/>
          <p:nvPr/>
        </p:nvSpPr>
        <p:spPr bwMode="auto">
          <a:xfrm>
            <a:off x="-1348206" y="3795369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-712943" y="3177460"/>
            <a:ext cx="284834" cy="26038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椭圆 25"/>
          <p:cNvSpPr>
            <a:spLocks noChangeArrowheads="1"/>
          </p:cNvSpPr>
          <p:nvPr/>
        </p:nvSpPr>
        <p:spPr bwMode="auto">
          <a:xfrm>
            <a:off x="-1465263" y="3681413"/>
            <a:ext cx="500063" cy="457200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7" name="椭圆 26"/>
          <p:cNvSpPr>
            <a:spLocks noChangeArrowheads="1"/>
          </p:cNvSpPr>
          <p:nvPr/>
        </p:nvSpPr>
        <p:spPr bwMode="auto">
          <a:xfrm>
            <a:off x="-677863" y="3716338"/>
            <a:ext cx="325438" cy="296862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8" name="椭圆 27"/>
          <p:cNvSpPr>
            <a:spLocks noChangeArrowheads="1"/>
          </p:cNvSpPr>
          <p:nvPr/>
        </p:nvSpPr>
        <p:spPr bwMode="auto">
          <a:xfrm>
            <a:off x="-1081088" y="3244850"/>
            <a:ext cx="477838" cy="4365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9" name="椭圆 28"/>
          <p:cNvSpPr>
            <a:spLocks noChangeArrowheads="1"/>
          </p:cNvSpPr>
          <p:nvPr/>
        </p:nvSpPr>
        <p:spPr bwMode="auto">
          <a:xfrm>
            <a:off x="-1400175" y="3027363"/>
            <a:ext cx="165100" cy="15081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0" name="椭圆 29"/>
          <p:cNvSpPr>
            <a:spLocks noChangeArrowheads="1"/>
          </p:cNvSpPr>
          <p:nvPr/>
        </p:nvSpPr>
        <p:spPr bwMode="auto">
          <a:xfrm>
            <a:off x="-673100" y="4025900"/>
            <a:ext cx="141287" cy="130175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-921896" y="4299514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-1597081" y="4501795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椭圆 32"/>
          <p:cNvSpPr>
            <a:spLocks noChangeArrowheads="1"/>
          </p:cNvSpPr>
          <p:nvPr/>
        </p:nvSpPr>
        <p:spPr bwMode="auto">
          <a:xfrm>
            <a:off x="-1130300" y="4889500"/>
            <a:ext cx="485775" cy="444500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4" name="椭圆 33"/>
          <p:cNvSpPr>
            <a:spLocks noChangeArrowheads="1"/>
          </p:cNvSpPr>
          <p:nvPr/>
        </p:nvSpPr>
        <p:spPr bwMode="auto">
          <a:xfrm>
            <a:off x="-1597025" y="4116388"/>
            <a:ext cx="279400" cy="255587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5" name="椭圆 34"/>
          <p:cNvSpPr/>
          <p:nvPr/>
        </p:nvSpPr>
        <p:spPr bwMode="auto">
          <a:xfrm>
            <a:off x="-438339" y="53339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椭圆 35"/>
          <p:cNvSpPr/>
          <p:nvPr/>
        </p:nvSpPr>
        <p:spPr bwMode="auto">
          <a:xfrm>
            <a:off x="-1257888" y="2520753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椭圆 36"/>
          <p:cNvSpPr/>
          <p:nvPr/>
        </p:nvSpPr>
        <p:spPr bwMode="auto">
          <a:xfrm>
            <a:off x="-515418" y="4116876"/>
            <a:ext cx="314421" cy="28743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9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"/>
                            </p:stCondLst>
                            <p:childTnLst>
                              <p:par>
                                <p:cTn id="4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"/>
                            </p:stCondLst>
                            <p:childTnLst>
                              <p:par>
                                <p:cTn id="5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"/>
                            </p:stCondLst>
                            <p:childTnLst>
                              <p:par>
                                <p:cTn id="5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"/>
                            </p:stCondLst>
                            <p:childTnLst>
                              <p:par>
                                <p:cTn id="6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00"/>
                            </p:stCondLst>
                            <p:childTnLst>
                              <p:par>
                                <p:cTn id="7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"/>
                            </p:stCondLst>
                            <p:childTnLst>
                              <p:par>
                                <p:cTn id="7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4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274E-6 C 0.05451 -0.05117 0.16788 -0.25339 0.32604 -0.30795 C 0.52604 -0.39981 0.76302 -0.2463 0.94843 -0.32644 C 1.13402 -0.4069 1.17465 -0.53206 1.23402 -0.586 " pathEditMode="relative" rAng="0" ptsTypes="assa">
                                      <p:cBhvr>
                                        <p:cTn id="12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01" y="-29316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169 0.00253 C 0.0489 -0.04153 0.14219 -0.25149 0.2848 -0.26135 C 0.48495 -0.35337 0.66742 -0.04314 0.85738 -0.05644 C 1.04735 -0.06975 1.06035 -0.20995 1.11378 -0.25034 " pathEditMode="relative" rAng="0" ptsTypes="assa">
                                      <p:cBhvr>
                                        <p:cTn id="129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4" y="-17806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131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227 0.00184 C 0.05624 -0.0432 0.17604 -0.21898 0.32609 -0.26861 C 0.53942 -0.38074 0.69116 -0.18129 0.90238 -0.29572 C 1.1136 -0.40946 1.11882 -0.6443 1.17562 -0.73621 " pathEditMode="relative" rAng="0" ptsTypes="assa">
                                      <p:cBhvr>
                                        <p:cTn id="13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1" y="-3690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2084 -0.01761 C 0.07535 -0.0689 0.20764 -0.26815 0.34688 -0.32561 C 0.54705 -0.41798 0.65729 -0.29596 0.85643 -0.3633 C 1.05538 -0.42941 1.0842 -0.66729 1.1441 -0.74792 " pathEditMode="relative" rAng="0" ptsTypes="assa">
                                      <p:cBhvr>
                                        <p:cTn id="135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3" y="-36515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77778E-6 -3.63299E-6 C 0.06806 -0.00463 0.20677 0.06333 0.40695 -0.02873 C 0.60712 -0.12079 0.75209 -0.31449 0.9375 -0.39481 C 1.12309 -0.47513 1.17309 -0.42879 1.2349 -0.43775 " pathEditMode="relative" rAng="0" ptsTypes="assa">
                                      <p:cBhvr>
                                        <p:cTn id="137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5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139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141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-2.41677E-6 C 0.06858 0.00185 0.27413 0.05241 0.41129 0.00987 C 0.61129 -0.0823 0.66893 -0.18927 0.82257 -0.25462 C 0.97639 -0.32028 1.12396 -0.23243 1.20313 -0.22657 " pathEditMode="relative" rAng="0" ptsTypes="assa">
                                      <p:cBhvr>
                                        <p:cTn id="143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6" y="-13409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41311E-6 1.47059E-6 C 0.04591 -0.06319 0.14396 -0.31181 0.27606 -0.37891 C 0.47612 -0.47105 0.60723 -0.32215 0.79274 -0.40235 C 0.97796 -0.48277 1.07516 -0.7778 1.14947 -0.87661 " pathEditMode="relative" rAng="0" ptsTypes="assa">
                                      <p:cBhvr>
                                        <p:cTn id="145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4" y="-43842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147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243 0.00587 C 0.05694 -0.04541 0.17031 -0.24807 0.32864 -0.30244 C 0.52882 -0.3945 0.76579 -0.24096 0.95121 -0.32098 C 1.13698 -0.4013 1.17743 -0.52672 1.23698 -0.58078 " pathEditMode="relative" rAng="0" ptsTypes="assa">
                                      <p:cBhvr>
                                        <p:cTn id="149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19" y="-29348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98 0.00046 C 0.05355 -0.05078 0.167 -0.25322 0.3251 -0.30768 C 0.52515 -0.39982 0.76208 -0.2461 0.94759 -0.32629 C 1.13309 -0.40671 1.17364 -0.53194 1.23298 -0.58594 " pathEditMode="relative" rAng="0" ptsTypes="assa">
                                      <p:cBhvr>
                                        <p:cTn id="15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8" y="-2932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153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" y="0"/>
            <a:ext cx="9128390" cy="504031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64816" y="891540"/>
            <a:ext cx="18469610" cy="3134360"/>
            <a:chOff x="-164816" y="891540"/>
            <a:chExt cx="18469610" cy="3134360"/>
          </a:xfrm>
        </p:grpSpPr>
        <p:pic>
          <p:nvPicPr>
            <p:cNvPr id="41" name="图片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4816" y="923925"/>
              <a:ext cx="9321800" cy="310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图片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384" y="891540"/>
              <a:ext cx="9376410" cy="311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" name="组合 42"/>
            <p:cNvGrpSpPr/>
            <p:nvPr/>
          </p:nvGrpSpPr>
          <p:grpSpPr>
            <a:xfrm>
              <a:off x="94246" y="1835594"/>
              <a:ext cx="18086084" cy="1157161"/>
              <a:chOff x="-313500" y="-2189671"/>
              <a:chExt cx="18086084" cy="1157161"/>
            </a:xfrm>
          </p:grpSpPr>
          <p:pic>
            <p:nvPicPr>
              <p:cNvPr id="44" name="图片 11" descr="C:\Users\Administrator\Desktop\1.jpg1"/>
              <p:cNvPicPr preferRelativeResize="0"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9090" y="-2189671"/>
                <a:ext cx="1619941" cy="1152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图片 12" descr="C:\Users\Administrator\Desktop\2.jpg2"/>
              <p:cNvPicPr preferRelativeResize="0"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7478" y="-2189671"/>
                <a:ext cx="1619941" cy="1151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图片 13" descr="C:\Users\Administrator\Desktop\4.jpg4"/>
              <p:cNvPicPr preferRelativeResize="0"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5867" y="-2189671"/>
                <a:ext cx="1619941" cy="1151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图片 14" descr="C:\Users\Administrator\Desktop\5.jpg5"/>
              <p:cNvPicPr preferRelativeResize="0"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14255" y="-2189671"/>
                <a:ext cx="1619941" cy="1151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图片 15" descr="C:\Users\Administrator\Desktop\7.jpg7"/>
              <p:cNvPicPr preferRelativeResize="0"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52643" y="-2189671"/>
                <a:ext cx="1619941" cy="1151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图片 5" descr="C:\Users\Administrator\Desktop\3.jpg3"/>
              <p:cNvPicPr preferRelativeResize="0"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3500" y="-2184400"/>
                <a:ext cx="1619775" cy="1151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图片 6" descr="C:\Users\Administrator\Desktop\4.jpg4"/>
              <p:cNvPicPr preferRelativeResize="0"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5175" y="-2184400"/>
                <a:ext cx="1619775" cy="1151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图片 7" descr="C:\Users\Administrator\Desktop\12.jpg12"/>
              <p:cNvPicPr preferRelativeResize="0"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3851" y="-2184400"/>
                <a:ext cx="1619775" cy="1151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图片 8" descr="C:\Users\Administrator\Desktop\13.jpg13"/>
              <p:cNvPicPr preferRelativeResize="0"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2526" y="-2184400"/>
                <a:ext cx="1619775" cy="1151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图片 9" descr="C:\Users\Administrator\Desktop\2.jpg2"/>
              <p:cNvPicPr preferRelativeResize="0"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1201" y="-2184400"/>
                <a:ext cx="1619775" cy="1151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227"/>
            <a:ext cx="4718314" cy="3755144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817372" y="3456260"/>
            <a:ext cx="433705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986" tIns="53993" rIns="107986" bIns="53993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  <a:cs typeface="方正仿郭简体"/>
              </a:rPr>
              <a:t>只有经历了春天，</a:t>
            </a:r>
            <a:endParaRPr lang="en-US" altLang="zh-CN" sz="1400" dirty="0">
              <a:solidFill>
                <a:schemeClr val="bg1"/>
              </a:solidFill>
              <a:latin typeface="方正中楷繁体" panose="03000509000000000000" pitchFamily="65" charset="-122"/>
              <a:ea typeface="方正中楷繁体" panose="03000509000000000000" pitchFamily="65" charset="-122"/>
              <a:cs typeface="方正仿郭简体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  <a:cs typeface="方正仿郭简体"/>
              </a:rPr>
              <a:t>才能领略百花的芳香，</a:t>
            </a:r>
            <a:endParaRPr lang="en-US" altLang="zh-CN" sz="1400" dirty="0">
              <a:solidFill>
                <a:schemeClr val="bg1"/>
              </a:solidFill>
              <a:latin typeface="方正中楷繁体" panose="03000509000000000000" pitchFamily="65" charset="-122"/>
              <a:ea typeface="方正中楷繁体" panose="03000509000000000000" pitchFamily="65" charset="-122"/>
              <a:cs typeface="方正仿郭简体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  <a:cs typeface="方正仿郭简体"/>
              </a:rPr>
              <a:t>只有体验过同窗的情谊！</a:t>
            </a:r>
            <a:endParaRPr lang="en-US" altLang="zh-CN" sz="1400" dirty="0">
              <a:solidFill>
                <a:schemeClr val="bg1"/>
              </a:solidFill>
              <a:latin typeface="方正中楷繁体" panose="03000509000000000000" pitchFamily="65" charset="-122"/>
              <a:ea typeface="方正中楷繁体" panose="03000509000000000000" pitchFamily="65" charset="-122"/>
              <a:cs typeface="方正仿郭简体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  <a:cs typeface="方正仿郭简体"/>
              </a:rPr>
              <a:t>才能懂得生活的美妙！</a:t>
            </a:r>
            <a:endParaRPr lang="zh-CN" altLang="en-US" sz="1400" dirty="0">
              <a:solidFill>
                <a:schemeClr val="bg1"/>
              </a:solidFill>
              <a:latin typeface="方正中楷繁体" panose="03000509000000000000" pitchFamily="65" charset="-122"/>
              <a:ea typeface="方正中楷繁体" panose="03000509000000000000" pitchFamily="65" charset="-122"/>
              <a:cs typeface="方正仿郭简体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-1348206" y="3795369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椭圆 27"/>
          <p:cNvSpPr/>
          <p:nvPr/>
        </p:nvSpPr>
        <p:spPr bwMode="auto">
          <a:xfrm>
            <a:off x="-712943" y="3177460"/>
            <a:ext cx="284834" cy="26038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椭圆 28"/>
          <p:cNvSpPr>
            <a:spLocks noChangeArrowheads="1"/>
          </p:cNvSpPr>
          <p:nvPr/>
        </p:nvSpPr>
        <p:spPr bwMode="auto">
          <a:xfrm>
            <a:off x="-1465263" y="3681413"/>
            <a:ext cx="500063" cy="457200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0" name="椭圆 29"/>
          <p:cNvSpPr>
            <a:spLocks noChangeArrowheads="1"/>
          </p:cNvSpPr>
          <p:nvPr/>
        </p:nvSpPr>
        <p:spPr bwMode="auto">
          <a:xfrm>
            <a:off x="-677863" y="3716338"/>
            <a:ext cx="325438" cy="296862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1" name="椭圆 30"/>
          <p:cNvSpPr>
            <a:spLocks noChangeArrowheads="1"/>
          </p:cNvSpPr>
          <p:nvPr/>
        </p:nvSpPr>
        <p:spPr bwMode="auto">
          <a:xfrm>
            <a:off x="-1081088" y="3244850"/>
            <a:ext cx="477838" cy="4365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2" name="椭圆 31"/>
          <p:cNvSpPr>
            <a:spLocks noChangeArrowheads="1"/>
          </p:cNvSpPr>
          <p:nvPr/>
        </p:nvSpPr>
        <p:spPr bwMode="auto">
          <a:xfrm>
            <a:off x="-1400175" y="3027363"/>
            <a:ext cx="165100" cy="15081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3" name="椭圆 32"/>
          <p:cNvSpPr>
            <a:spLocks noChangeArrowheads="1"/>
          </p:cNvSpPr>
          <p:nvPr/>
        </p:nvSpPr>
        <p:spPr bwMode="auto">
          <a:xfrm>
            <a:off x="-673100" y="4025900"/>
            <a:ext cx="141287" cy="130175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4" name="椭圆 33"/>
          <p:cNvSpPr/>
          <p:nvPr/>
        </p:nvSpPr>
        <p:spPr bwMode="auto">
          <a:xfrm>
            <a:off x="-921896" y="4299514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椭圆 34"/>
          <p:cNvSpPr/>
          <p:nvPr/>
        </p:nvSpPr>
        <p:spPr bwMode="auto">
          <a:xfrm>
            <a:off x="-1597081" y="4501795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椭圆 35"/>
          <p:cNvSpPr>
            <a:spLocks noChangeArrowheads="1"/>
          </p:cNvSpPr>
          <p:nvPr/>
        </p:nvSpPr>
        <p:spPr bwMode="auto">
          <a:xfrm>
            <a:off x="-1130300" y="4889500"/>
            <a:ext cx="485775" cy="444500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7" name="椭圆 36"/>
          <p:cNvSpPr>
            <a:spLocks noChangeArrowheads="1"/>
          </p:cNvSpPr>
          <p:nvPr/>
        </p:nvSpPr>
        <p:spPr bwMode="auto">
          <a:xfrm>
            <a:off x="-1597025" y="4116388"/>
            <a:ext cx="279400" cy="255587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8" name="椭圆 37"/>
          <p:cNvSpPr/>
          <p:nvPr/>
        </p:nvSpPr>
        <p:spPr bwMode="auto">
          <a:xfrm>
            <a:off x="-438339" y="53339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椭圆 38"/>
          <p:cNvSpPr/>
          <p:nvPr/>
        </p:nvSpPr>
        <p:spPr bwMode="auto">
          <a:xfrm>
            <a:off x="-1257888" y="2520753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椭圆 39"/>
          <p:cNvSpPr/>
          <p:nvPr/>
        </p:nvSpPr>
        <p:spPr bwMode="auto">
          <a:xfrm>
            <a:off x="-515418" y="4116876"/>
            <a:ext cx="314421" cy="28743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53167E-6 L -0.99184 -1.5316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0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274E-6 C 0.05451 -0.05117 0.16788 -0.25339 0.32604 -0.30795 C 0.52604 -0.39981 0.76302 -0.2463 0.94843 -0.32644 C 1.13402 -0.4069 1.17465 -0.53206 1.23402 -0.586 " pathEditMode="relative" rAng="0" ptsTypes="assa">
                                      <p:cBhvr>
                                        <p:cTn id="38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01" y="-2931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169 0.00253 C 0.0489 -0.04153 0.14219 -0.25149 0.2848 -0.26135 C 0.48495 -0.35337 0.66742 -0.04314 0.85738 -0.05644 C 1.04735 -0.06975 1.06035 -0.20995 1.11378 -0.25034 " pathEditMode="relative" rAng="0" ptsTypes="assa">
                                      <p:cBhvr>
                                        <p:cTn id="40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4" y="-1780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42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227 0.00184 C 0.05624 -0.0432 0.17604 -0.21898 0.32609 -0.26861 C 0.53942 -0.38074 0.69116 -0.18129 0.90238 -0.29572 C 1.1136 -0.40946 1.11882 -0.6443 1.17562 -0.73621 " pathEditMode="relative" rAng="0" ptsTypes="assa">
                                      <p:cBhvr>
                                        <p:cTn id="44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1" y="-3690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2084 -0.01761 C 0.07535 -0.0689 0.20764 -0.26815 0.34688 -0.32561 C 0.54705 -0.41798 0.65729 -0.29596 0.85643 -0.3633 C 1.05538 -0.42941 1.0842 -0.66729 1.1441 -0.74792 " pathEditMode="relative" rAng="0" ptsTypes="assa">
                                      <p:cBhvr>
                                        <p:cTn id="4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3" y="-3651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77778E-6 -3.63299E-6 C 0.06806 -0.00463 0.20677 0.06333 0.40695 -0.02873 C 0.60712 -0.12079 0.75209 -0.31449 0.9375 -0.39481 C 1.12309 -0.47513 1.17309 -0.42879 1.2349 -0.43775 " pathEditMode="relative" rAng="0" ptsTypes="assa">
                                      <p:cBhvr>
                                        <p:cTn id="48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50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52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-2.41677E-6 C 0.06858 0.00185 0.27413 0.05241 0.41129 0.00987 C 0.61129 -0.0823 0.66893 -0.18927 0.82257 -0.25462 C 0.97639 -0.32028 1.12396 -0.23243 1.20313 -0.22657 " pathEditMode="relative" rAng="0" ptsTypes="assa">
                                      <p:cBhvr>
                                        <p:cTn id="54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6" y="-1340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41311E-6 1.47059E-6 C 0.04591 -0.06319 0.14396 -0.31181 0.27606 -0.37891 C 0.47612 -0.47105 0.60723 -0.32215 0.79274 -0.40235 C 0.97796 -0.48277 1.07516 -0.7778 1.14947 -0.87661 " pathEditMode="relative" rAng="0" ptsTypes="assa">
                                      <p:cBhvr>
                                        <p:cTn id="56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4" y="-4384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5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243 0.00587 C 0.05694 -0.04541 0.17031 -0.24807 0.32864 -0.30244 C 0.52882 -0.3945 0.76579 -0.24096 0.95121 -0.32098 C 1.13698 -0.4013 1.17743 -0.52672 1.23698 -0.58078 " pathEditMode="relative" rAng="0" ptsTypes="assa">
                                      <p:cBhvr>
                                        <p:cTn id="60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19" y="-2934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98 0.00046 C 0.05355 -0.05078 0.167 -0.25322 0.3251 -0.30768 C 0.52515 -0.39982 0.76208 -0.2461 0.94759 -0.32629 C 1.13309 -0.40671 1.17364 -0.53194 1.23298 -0.58594 " pathEditMode="relative" rAng="0" ptsTypes="assa">
                                      <p:cBhvr>
                                        <p:cTn id="62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8" y="-2932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64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8" y="0"/>
            <a:ext cx="9163257" cy="50595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0" y="1007988"/>
            <a:ext cx="1657350" cy="12240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755576" y="-108012"/>
            <a:ext cx="144016" cy="1007988"/>
            <a:chOff x="755576" y="-108012"/>
            <a:chExt cx="144016" cy="1007988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827584" y="-108012"/>
              <a:ext cx="0" cy="1007988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755576" y="791964"/>
              <a:ext cx="144016" cy="108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2652601" y="1525054"/>
            <a:ext cx="1657350" cy="1104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3241426" y="-108012"/>
            <a:ext cx="144016" cy="1007988"/>
            <a:chOff x="755576" y="-108012"/>
            <a:chExt cx="144016" cy="1007988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827584" y="-108012"/>
              <a:ext cx="0" cy="1007988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755576" y="791964"/>
              <a:ext cx="144016" cy="108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5229233" y="1872116"/>
            <a:ext cx="1657350" cy="10507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8" name="组合 17"/>
          <p:cNvGrpSpPr/>
          <p:nvPr/>
        </p:nvGrpSpPr>
        <p:grpSpPr>
          <a:xfrm>
            <a:off x="5710903" y="0"/>
            <a:ext cx="239850" cy="1342628"/>
            <a:chOff x="755576" y="-108012"/>
            <a:chExt cx="144016" cy="1007988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827584" y="-108012"/>
              <a:ext cx="0" cy="1007988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755576" y="791964"/>
              <a:ext cx="144016" cy="108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00" y="219449"/>
            <a:ext cx="2929973" cy="1762904"/>
          </a:xfrm>
          <a:prstGeom prst="rect">
            <a:avLst/>
          </a:prstGeom>
        </p:spPr>
      </p:pic>
      <p:sp>
        <p:nvSpPr>
          <p:cNvPr id="23" name="文字2"/>
          <p:cNvSpPr txBox="1"/>
          <p:nvPr/>
        </p:nvSpPr>
        <p:spPr>
          <a:xfrm>
            <a:off x="3921497" y="3672284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</a:rPr>
              <a:t>都珍藏着我们的友情</a:t>
            </a:r>
          </a:p>
        </p:txBody>
      </p:sp>
      <p:sp>
        <p:nvSpPr>
          <p:cNvPr id="24" name="文字3"/>
          <p:cNvSpPr txBox="1"/>
          <p:nvPr/>
        </p:nvSpPr>
        <p:spPr>
          <a:xfrm>
            <a:off x="5220072" y="419550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方正中楷繁体" panose="03000509000000000000" pitchFamily="65" charset="-122"/>
                <a:ea typeface="方正中楷繁体" panose="03000509000000000000" pitchFamily="65" charset="-122"/>
              </a:rPr>
              <a:t>弥漫着我们的幻想</a:t>
            </a:r>
          </a:p>
        </p:txBody>
      </p:sp>
      <p:sp>
        <p:nvSpPr>
          <p:cNvPr id="25" name="椭圆 24"/>
          <p:cNvSpPr/>
          <p:nvPr/>
        </p:nvSpPr>
        <p:spPr bwMode="auto">
          <a:xfrm>
            <a:off x="-1348206" y="3795369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-712943" y="3177460"/>
            <a:ext cx="284834" cy="26038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椭圆 26"/>
          <p:cNvSpPr>
            <a:spLocks noChangeArrowheads="1"/>
          </p:cNvSpPr>
          <p:nvPr/>
        </p:nvSpPr>
        <p:spPr bwMode="auto">
          <a:xfrm>
            <a:off x="-1465263" y="3681413"/>
            <a:ext cx="500063" cy="457200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8" name="椭圆 27"/>
          <p:cNvSpPr>
            <a:spLocks noChangeArrowheads="1"/>
          </p:cNvSpPr>
          <p:nvPr/>
        </p:nvSpPr>
        <p:spPr bwMode="auto">
          <a:xfrm>
            <a:off x="-677863" y="3716338"/>
            <a:ext cx="325438" cy="296862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29" name="椭圆 28"/>
          <p:cNvSpPr>
            <a:spLocks noChangeArrowheads="1"/>
          </p:cNvSpPr>
          <p:nvPr/>
        </p:nvSpPr>
        <p:spPr bwMode="auto">
          <a:xfrm>
            <a:off x="-1081088" y="3244850"/>
            <a:ext cx="477838" cy="4365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0" name="椭圆 29"/>
          <p:cNvSpPr>
            <a:spLocks noChangeArrowheads="1"/>
          </p:cNvSpPr>
          <p:nvPr/>
        </p:nvSpPr>
        <p:spPr bwMode="auto">
          <a:xfrm>
            <a:off x="-1400175" y="3027363"/>
            <a:ext cx="165100" cy="150812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1" name="椭圆 30"/>
          <p:cNvSpPr>
            <a:spLocks noChangeArrowheads="1"/>
          </p:cNvSpPr>
          <p:nvPr/>
        </p:nvSpPr>
        <p:spPr bwMode="auto">
          <a:xfrm>
            <a:off x="-673100" y="4025900"/>
            <a:ext cx="141287" cy="130175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-921896" y="4299514"/>
            <a:ext cx="703391" cy="64301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椭圆 32"/>
          <p:cNvSpPr/>
          <p:nvPr/>
        </p:nvSpPr>
        <p:spPr bwMode="auto">
          <a:xfrm>
            <a:off x="-1597081" y="4501795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椭圆 33"/>
          <p:cNvSpPr>
            <a:spLocks noChangeArrowheads="1"/>
          </p:cNvSpPr>
          <p:nvPr/>
        </p:nvSpPr>
        <p:spPr bwMode="auto">
          <a:xfrm>
            <a:off x="-1130300" y="4889500"/>
            <a:ext cx="485775" cy="444500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5" name="椭圆 34"/>
          <p:cNvSpPr>
            <a:spLocks noChangeArrowheads="1"/>
          </p:cNvSpPr>
          <p:nvPr/>
        </p:nvSpPr>
        <p:spPr bwMode="auto">
          <a:xfrm>
            <a:off x="-1597025" y="4116388"/>
            <a:ext cx="279400" cy="255587"/>
          </a:xfrm>
          <a:prstGeom prst="ellipse">
            <a:avLst/>
          </a:prstGeom>
          <a:solidFill>
            <a:srgbClr val="FFFF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 wrap="none" lIns="72000" tIns="36000" rIns="72000" bIns="36000" anchor="ctr"/>
          <a:lstStyle/>
          <a:p>
            <a:pPr algn="ctr" defTabSz="546100"/>
            <a:endParaRPr lang="zh-CN" altLang="en-US" sz="1300">
              <a:solidFill>
                <a:srgbClr val="000000"/>
              </a:solidFill>
              <a:latin typeface="Century Gothic"/>
              <a:ea typeface="幼圆"/>
            </a:endParaRPr>
          </a:p>
        </p:txBody>
      </p:sp>
      <p:sp>
        <p:nvSpPr>
          <p:cNvPr id="36" name="椭圆 35"/>
          <p:cNvSpPr/>
          <p:nvPr/>
        </p:nvSpPr>
        <p:spPr bwMode="auto">
          <a:xfrm>
            <a:off x="-438339" y="5333935"/>
            <a:ext cx="142417" cy="13019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椭圆 36"/>
          <p:cNvSpPr/>
          <p:nvPr/>
        </p:nvSpPr>
        <p:spPr bwMode="auto">
          <a:xfrm>
            <a:off x="-1257888" y="2520753"/>
            <a:ext cx="466715" cy="4266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" name="椭圆 37"/>
          <p:cNvSpPr/>
          <p:nvPr/>
        </p:nvSpPr>
        <p:spPr bwMode="auto">
          <a:xfrm>
            <a:off x="-515418" y="4116876"/>
            <a:ext cx="314421" cy="28743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72000" tIns="36000" rIns="72000" bIns="36000" anchor="ctr"/>
          <a:lstStyle/>
          <a:p>
            <a:pPr algn="ctr" defTabSz="546247">
              <a:defRPr/>
            </a:pPr>
            <a:endParaRPr lang="zh-CN" altLang="en-US" sz="13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0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274E-6 C 0.05451 -0.05117 0.16788 -0.25339 0.32604 -0.30795 C 0.52604 -0.39981 0.76302 -0.2463 0.94843 -0.32644 C 1.13402 -0.4069 1.17465 -0.53206 1.23402 -0.586 " pathEditMode="relative" rAng="0" ptsTypes="assa">
                                      <p:cBhvr>
                                        <p:cTn id="58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01" y="-2931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169 0.00253 C 0.0489 -0.04153 0.14219 -0.25149 0.2848 -0.26135 C 0.48495 -0.35337 0.66742 -0.04314 0.85738 -0.05644 C 1.04735 -0.06975 1.06035 -0.20995 1.11378 -0.25034 " pathEditMode="relative" rAng="0" ptsTypes="assa">
                                      <p:cBhvr>
                                        <p:cTn id="60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4" y="-1780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62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227 0.00184 C 0.05624 -0.0432 0.17604 -0.21898 0.32609 -0.26861 C 0.53942 -0.38074 0.69116 -0.18129 0.90238 -0.29572 C 1.1136 -0.40946 1.11882 -0.6443 1.17562 -0.73621 " pathEditMode="relative" rAng="0" ptsTypes="assa">
                                      <p:cBhvr>
                                        <p:cTn id="64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1" y="-3690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2084 -0.01761 C 0.07535 -0.0689 0.20764 -0.26815 0.34688 -0.32561 C 0.54705 -0.41798 0.65729 -0.29596 0.85643 -0.3633 C 1.05538 -0.42941 1.0842 -0.66729 1.1441 -0.74792 " pathEditMode="relative" rAng="0" ptsTypes="assa">
                                      <p:cBhvr>
                                        <p:cTn id="66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63" y="-3651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77778E-6 -3.63299E-6 C 0.06806 -0.00463 0.20677 0.06333 0.40695 -0.02873 C 0.60712 -0.12079 0.75209 -0.31449 0.9375 -0.39481 C 1.12309 -0.47513 1.17309 -0.42879 1.2349 -0.43775 " pathEditMode="relative" rAng="0" ptsTypes="assa">
                                      <p:cBhvr>
                                        <p:cTn id="6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7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72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-2.41677E-6 C 0.06858 0.00185 0.27413 0.05241 0.41129 0.00987 C 0.61129 -0.0823 0.66893 -0.18927 0.82257 -0.25462 C 0.97639 -0.32028 1.12396 -0.23243 1.20313 -0.22657 " pathEditMode="relative" rAng="0" ptsTypes="assa">
                                      <p:cBhvr>
                                        <p:cTn id="74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6" y="-1340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41311E-6 1.47059E-6 C 0.04591 -0.06319 0.14396 -0.31181 0.27606 -0.37891 C 0.47612 -0.47105 0.60723 -0.32215 0.79274 -0.40235 C 0.97796 -0.48277 1.07516 -0.7778 1.14947 -0.87661 " pathEditMode="relative" rAng="0" ptsTypes="assa">
                                      <p:cBhvr>
                                        <p:cTn id="76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4" y="-4384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7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243 0.00587 C 0.05694 -0.04541 0.17031 -0.24807 0.32864 -0.30244 C 0.52882 -0.3945 0.76579 -0.24096 0.95121 -0.32098 C 1.13698 -0.4013 1.17743 -0.52672 1.23698 -0.58078 " pathEditMode="relative" rAng="0" ptsTypes="assa">
                                      <p:cBhvr>
                                        <p:cTn id="80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19" y="-2934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98 0.00046 C 0.05355 -0.05078 0.167 -0.25322 0.3251 -0.30768 C 0.52515 -0.39982 0.76208 -0.2461 0.94759 -0.32629 C 1.13309 -0.40671 1.17364 -0.53194 1.23298 -0.58594 " pathEditMode="relative" rAng="0" ptsTypes="assa">
                                      <p:cBhvr>
                                        <p:cTn id="82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8" y="-2932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84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412</Words>
  <Application>Microsoft Office PowerPoint</Application>
  <PresentationFormat>自定义</PresentationFormat>
  <Paragraphs>45</Paragraphs>
  <Slides>12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方正仿郭简体</vt:lpstr>
      <vt:lpstr>方正兰亭粗黑_GBK</vt:lpstr>
      <vt:lpstr>方正兰亭黑_GBK</vt:lpstr>
      <vt:lpstr>方正兰亭特黑_GBK</vt:lpstr>
      <vt:lpstr>方正中楷繁体</vt:lpstr>
      <vt:lpstr>汉仪书魂体简</vt:lpstr>
      <vt:lpstr>宋体</vt:lpstr>
      <vt:lpstr>微软雅黑</vt:lpstr>
      <vt:lpstr>幼圆</vt:lpstr>
      <vt:lpstr>Arial</vt:lpstr>
      <vt:lpstr>Calibri</vt:lpstr>
      <vt:lpstr>Calibri Light</vt:lpstr>
      <vt:lpstr>Century Gothic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28</cp:revision>
  <dcterms:created xsi:type="dcterms:W3CDTF">2015-04-24T12:26:05Z</dcterms:created>
  <dcterms:modified xsi:type="dcterms:W3CDTF">2016-11-06T09:31:39Z</dcterms:modified>
  <cp:category>锐旗设计；https://9ppt.taobao.com</cp:category>
</cp:coreProperties>
</file>